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9" r:id="rId3"/>
    <p:sldId id="261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64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CAD821-D0C2-4512-9762-BBE13B3F9161}" v="2161" dt="2025-09-03T14:52:33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1092" y="28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guel Medalla" userId="dfdaa84eaf9c2ec6" providerId="LiveId" clId="{74FBB3B9-9C33-4EBD-9D3B-A898B05BBA4D}"/>
    <pc:docChg chg="undo custSel addSld delSld modSld">
      <pc:chgData name="Miguel Medalla" userId="dfdaa84eaf9c2ec6" providerId="LiveId" clId="{74FBB3B9-9C33-4EBD-9D3B-A898B05BBA4D}" dt="2025-09-03T14:52:33.657" v="4293" actId="207"/>
      <pc:docMkLst>
        <pc:docMk/>
      </pc:docMkLst>
      <pc:sldChg chg="modSp add del mod">
        <pc:chgData name="Miguel Medalla" userId="dfdaa84eaf9c2ec6" providerId="LiveId" clId="{74FBB3B9-9C33-4EBD-9D3B-A898B05BBA4D}" dt="2025-09-03T03:50:40.384" v="3" actId="47"/>
        <pc:sldMkLst>
          <pc:docMk/>
          <pc:sldMk cId="0" sldId="256"/>
        </pc:sldMkLst>
        <pc:picChg chg="mod">
          <ac:chgData name="Miguel Medalla" userId="dfdaa84eaf9c2ec6" providerId="LiveId" clId="{74FBB3B9-9C33-4EBD-9D3B-A898B05BBA4D}" dt="2025-09-03T03:49:14.969" v="1" actId="1076"/>
          <ac:picMkLst>
            <pc:docMk/>
            <pc:sldMk cId="0" sldId="256"/>
            <ac:picMk id="54" creationId="{00000000-0000-0000-0000-000000000000}"/>
          </ac:picMkLst>
        </pc:picChg>
      </pc:sldChg>
      <pc:sldChg chg="add del">
        <pc:chgData name="Miguel Medalla" userId="dfdaa84eaf9c2ec6" providerId="LiveId" clId="{74FBB3B9-9C33-4EBD-9D3B-A898B05BBA4D}" dt="2025-09-03T06:05:47.309" v="1078" actId="47"/>
        <pc:sldMkLst>
          <pc:docMk/>
          <pc:sldMk cId="0" sldId="257"/>
        </pc:sldMkLst>
      </pc:sldChg>
      <pc:sldChg chg="modSp del mod">
        <pc:chgData name="Miguel Medalla" userId="dfdaa84eaf9c2ec6" providerId="LiveId" clId="{74FBB3B9-9C33-4EBD-9D3B-A898B05BBA4D}" dt="2025-09-03T06:05:47.309" v="1078" actId="47"/>
        <pc:sldMkLst>
          <pc:docMk/>
          <pc:sldMk cId="0" sldId="258"/>
        </pc:sldMkLst>
        <pc:picChg chg="mod modCrop">
          <ac:chgData name="Miguel Medalla" userId="dfdaa84eaf9c2ec6" providerId="LiveId" clId="{74FBB3B9-9C33-4EBD-9D3B-A898B05BBA4D}" dt="2025-09-03T05:05:56.116" v="174" actId="732"/>
          <ac:picMkLst>
            <pc:docMk/>
            <pc:sldMk cId="0" sldId="258"/>
            <ac:picMk id="64" creationId="{00000000-0000-0000-0000-000000000000}"/>
          </ac:picMkLst>
        </pc:picChg>
      </pc:sldChg>
      <pc:sldChg chg="addSp delSp modSp mod delAnim modAnim">
        <pc:chgData name="Miguel Medalla" userId="dfdaa84eaf9c2ec6" providerId="LiveId" clId="{74FBB3B9-9C33-4EBD-9D3B-A898B05BBA4D}" dt="2025-09-03T12:17:59.281" v="3815" actId="20577"/>
        <pc:sldMkLst>
          <pc:docMk/>
          <pc:sldMk cId="0" sldId="259"/>
        </pc:sldMkLst>
        <pc:spChg chg="add mod">
          <ac:chgData name="Miguel Medalla" userId="dfdaa84eaf9c2ec6" providerId="LiveId" clId="{74FBB3B9-9C33-4EBD-9D3B-A898B05BBA4D}" dt="2025-09-03T12:17:59.281" v="3815" actId="20577"/>
          <ac:spMkLst>
            <pc:docMk/>
            <pc:sldMk cId="0" sldId="259"/>
            <ac:spMk id="3" creationId="{6C8C5C22-C012-795E-5CFA-974B2F5387B7}"/>
          </ac:spMkLst>
        </pc:spChg>
        <pc:spChg chg="add mod">
          <ac:chgData name="Miguel Medalla" userId="dfdaa84eaf9c2ec6" providerId="LiveId" clId="{74FBB3B9-9C33-4EBD-9D3B-A898B05BBA4D}" dt="2025-09-03T05:26:41.550" v="410" actId="20577"/>
          <ac:spMkLst>
            <pc:docMk/>
            <pc:sldMk cId="0" sldId="259"/>
            <ac:spMk id="9" creationId="{DBE5F278-44C7-30B5-DDDB-778F7CC7E7F7}"/>
          </ac:spMkLst>
        </pc:spChg>
        <pc:picChg chg="add del mod">
          <ac:chgData name="Miguel Medalla" userId="dfdaa84eaf9c2ec6" providerId="LiveId" clId="{74FBB3B9-9C33-4EBD-9D3B-A898B05BBA4D}" dt="2025-09-03T05:01:34.374" v="15" actId="478"/>
          <ac:picMkLst>
            <pc:docMk/>
            <pc:sldMk cId="0" sldId="259"/>
            <ac:picMk id="2" creationId="{9C5CEABF-CF2F-4D32-3FFA-D8C4CE654FBD}"/>
          </ac:picMkLst>
        </pc:picChg>
        <pc:picChg chg="add mod">
          <ac:chgData name="Miguel Medalla" userId="dfdaa84eaf9c2ec6" providerId="LiveId" clId="{74FBB3B9-9C33-4EBD-9D3B-A898B05BBA4D}" dt="2025-09-03T05:06:15.775" v="178" actId="1076"/>
          <ac:picMkLst>
            <pc:docMk/>
            <pc:sldMk cId="0" sldId="259"/>
            <ac:picMk id="5" creationId="{53DCA9E3-9965-7859-E6F0-E72FA8FF88C1}"/>
          </ac:picMkLst>
        </pc:picChg>
        <pc:picChg chg="add mod">
          <ac:chgData name="Miguel Medalla" userId="dfdaa84eaf9c2ec6" providerId="LiveId" clId="{74FBB3B9-9C33-4EBD-9D3B-A898B05BBA4D}" dt="2025-09-03T05:06:19.039" v="179" actId="1076"/>
          <ac:picMkLst>
            <pc:docMk/>
            <pc:sldMk cId="0" sldId="259"/>
            <ac:picMk id="6" creationId="{86083D49-2F68-D7E4-7A81-FDB97D96AAD7}"/>
          </ac:picMkLst>
        </pc:picChg>
        <pc:picChg chg="add del mod">
          <ac:chgData name="Miguel Medalla" userId="dfdaa84eaf9c2ec6" providerId="LiveId" clId="{74FBB3B9-9C33-4EBD-9D3B-A898B05BBA4D}" dt="2025-09-03T05:14:08.967" v="289" actId="478"/>
          <ac:picMkLst>
            <pc:docMk/>
            <pc:sldMk cId="0" sldId="259"/>
            <ac:picMk id="8" creationId="{7AB2E4D5-635C-AB1B-65A3-660F8979F67C}"/>
          </ac:picMkLst>
        </pc:picChg>
        <pc:picChg chg="add del mod modCrop">
          <ac:chgData name="Miguel Medalla" userId="dfdaa84eaf9c2ec6" providerId="LiveId" clId="{74FBB3B9-9C33-4EBD-9D3B-A898B05BBA4D}" dt="2025-09-03T05:18:20.336" v="321" actId="478"/>
          <ac:picMkLst>
            <pc:docMk/>
            <pc:sldMk cId="0" sldId="259"/>
            <ac:picMk id="11" creationId="{5C6064B7-F6CB-1990-A515-78416F128A7A}"/>
          </ac:picMkLst>
        </pc:picChg>
        <pc:picChg chg="add mod">
          <ac:chgData name="Miguel Medalla" userId="dfdaa84eaf9c2ec6" providerId="LiveId" clId="{74FBB3B9-9C33-4EBD-9D3B-A898B05BBA4D}" dt="2025-09-03T05:18:59.279" v="327" actId="931"/>
          <ac:picMkLst>
            <pc:docMk/>
            <pc:sldMk cId="0" sldId="259"/>
            <ac:picMk id="13" creationId="{3832E127-AA50-1E5F-7703-3489F0FFC0EC}"/>
          </ac:picMkLst>
        </pc:picChg>
        <pc:picChg chg="add mod modCrop">
          <ac:chgData name="Miguel Medalla" userId="dfdaa84eaf9c2ec6" providerId="LiveId" clId="{74FBB3B9-9C33-4EBD-9D3B-A898B05BBA4D}" dt="2025-09-03T05:25:17.256" v="393" actId="1076"/>
          <ac:picMkLst>
            <pc:docMk/>
            <pc:sldMk cId="0" sldId="259"/>
            <ac:picMk id="15" creationId="{4AB1263E-C670-5C65-AED2-B146F1861E44}"/>
          </ac:picMkLst>
        </pc:picChg>
        <pc:picChg chg="add del mod modCrop">
          <ac:chgData name="Miguel Medalla" userId="dfdaa84eaf9c2ec6" providerId="LiveId" clId="{74FBB3B9-9C33-4EBD-9D3B-A898B05BBA4D}" dt="2025-09-03T05:05:21.448" v="166" actId="478"/>
          <ac:picMkLst>
            <pc:docMk/>
            <pc:sldMk cId="0" sldId="259"/>
            <ac:picMk id="69" creationId="{00000000-0000-0000-0000-000000000000}"/>
          </ac:picMkLst>
        </pc:picChg>
      </pc:sldChg>
      <pc:sldChg chg="addSp delSp modSp mod modAnim">
        <pc:chgData name="Miguel Medalla" userId="dfdaa84eaf9c2ec6" providerId="LiveId" clId="{74FBB3B9-9C33-4EBD-9D3B-A898B05BBA4D}" dt="2025-09-03T12:27:00.104" v="3905" actId="20577"/>
        <pc:sldMkLst>
          <pc:docMk/>
          <pc:sldMk cId="0" sldId="260"/>
        </pc:sldMkLst>
        <pc:spChg chg="add mod">
          <ac:chgData name="Miguel Medalla" userId="dfdaa84eaf9c2ec6" providerId="LiveId" clId="{74FBB3B9-9C33-4EBD-9D3B-A898B05BBA4D}" dt="2025-09-03T05:32:41.873" v="440" actId="207"/>
          <ac:spMkLst>
            <pc:docMk/>
            <pc:sldMk cId="0" sldId="260"/>
            <ac:spMk id="4" creationId="{AF7F34DE-9A5D-92FC-559D-20D9EAC03AC5}"/>
          </ac:spMkLst>
        </pc:spChg>
        <pc:spChg chg="add mod">
          <ac:chgData name="Miguel Medalla" userId="dfdaa84eaf9c2ec6" providerId="LiveId" clId="{74FBB3B9-9C33-4EBD-9D3B-A898B05BBA4D}" dt="2025-09-03T05:46:38.384" v="507" actId="20577"/>
          <ac:spMkLst>
            <pc:docMk/>
            <pc:sldMk cId="0" sldId="260"/>
            <ac:spMk id="14" creationId="{E26277F3-C28F-AE15-59B4-747C2E5256C8}"/>
          </ac:spMkLst>
        </pc:spChg>
        <pc:spChg chg="add mod">
          <ac:chgData name="Miguel Medalla" userId="dfdaa84eaf9c2ec6" providerId="LiveId" clId="{74FBB3B9-9C33-4EBD-9D3B-A898B05BBA4D}" dt="2025-09-03T06:18:06.431" v="1382" actId="20577"/>
          <ac:spMkLst>
            <pc:docMk/>
            <pc:sldMk cId="0" sldId="260"/>
            <ac:spMk id="15" creationId="{4E55DADB-6D2E-DD2A-4670-5D504B67E761}"/>
          </ac:spMkLst>
        </pc:spChg>
        <pc:spChg chg="add del mod">
          <ac:chgData name="Miguel Medalla" userId="dfdaa84eaf9c2ec6" providerId="LiveId" clId="{74FBB3B9-9C33-4EBD-9D3B-A898B05BBA4D}" dt="2025-09-03T05:48:19.441" v="596" actId="478"/>
          <ac:spMkLst>
            <pc:docMk/>
            <pc:sldMk cId="0" sldId="260"/>
            <ac:spMk id="16" creationId="{B524F17D-31F1-02C2-BF51-569CEC9080AF}"/>
          </ac:spMkLst>
        </pc:spChg>
        <pc:spChg chg="add mod">
          <ac:chgData name="Miguel Medalla" userId="dfdaa84eaf9c2ec6" providerId="LiveId" clId="{74FBB3B9-9C33-4EBD-9D3B-A898B05BBA4D}" dt="2025-09-03T06:18:48.521" v="1428" actId="20577"/>
          <ac:spMkLst>
            <pc:docMk/>
            <pc:sldMk cId="0" sldId="260"/>
            <ac:spMk id="17" creationId="{0908E186-9121-7D6F-20AA-E2162460F01B}"/>
          </ac:spMkLst>
        </pc:spChg>
        <pc:spChg chg="add mod">
          <ac:chgData name="Miguel Medalla" userId="dfdaa84eaf9c2ec6" providerId="LiveId" clId="{74FBB3B9-9C33-4EBD-9D3B-A898B05BBA4D}" dt="2025-09-03T12:27:00.104" v="3905" actId="20577"/>
          <ac:spMkLst>
            <pc:docMk/>
            <pc:sldMk cId="0" sldId="260"/>
            <ac:spMk id="18" creationId="{DF7254F3-6FBF-DEE4-1E4F-BDBFFF839EDC}"/>
          </ac:spMkLst>
        </pc:spChg>
        <pc:picChg chg="add mod">
          <ac:chgData name="Miguel Medalla" userId="dfdaa84eaf9c2ec6" providerId="LiveId" clId="{74FBB3B9-9C33-4EBD-9D3B-A898B05BBA4D}" dt="2025-09-03T05:45:49.619" v="491" actId="1076"/>
          <ac:picMkLst>
            <pc:docMk/>
            <pc:sldMk cId="0" sldId="260"/>
            <ac:picMk id="2" creationId="{887E2EEF-9E2B-85DA-8762-CA842360069B}"/>
          </ac:picMkLst>
        </pc:picChg>
        <pc:picChg chg="add del mod">
          <ac:chgData name="Miguel Medalla" userId="dfdaa84eaf9c2ec6" providerId="LiveId" clId="{74FBB3B9-9C33-4EBD-9D3B-A898B05BBA4D}" dt="2025-09-03T05:40:37.677" v="445" actId="478"/>
          <ac:picMkLst>
            <pc:docMk/>
            <pc:sldMk cId="0" sldId="260"/>
            <ac:picMk id="6" creationId="{282A8FC1-BC9E-18E2-C783-EF520C77964E}"/>
          </ac:picMkLst>
        </pc:picChg>
        <pc:picChg chg="add del">
          <ac:chgData name="Miguel Medalla" userId="dfdaa84eaf9c2ec6" providerId="LiveId" clId="{74FBB3B9-9C33-4EBD-9D3B-A898B05BBA4D}" dt="2025-09-03T05:40:42.397" v="447" actId="22"/>
          <ac:picMkLst>
            <pc:docMk/>
            <pc:sldMk cId="0" sldId="260"/>
            <ac:picMk id="8" creationId="{E1B74DFE-7BAB-FC63-3963-A7A344B83F4B}"/>
          </ac:picMkLst>
        </pc:picChg>
        <pc:picChg chg="add del">
          <ac:chgData name="Miguel Medalla" userId="dfdaa84eaf9c2ec6" providerId="LiveId" clId="{74FBB3B9-9C33-4EBD-9D3B-A898B05BBA4D}" dt="2025-09-03T05:41:45.789" v="449" actId="478"/>
          <ac:picMkLst>
            <pc:docMk/>
            <pc:sldMk cId="0" sldId="260"/>
            <ac:picMk id="10" creationId="{80DE10FA-6FCD-C6AC-E759-6316535BAB52}"/>
          </ac:picMkLst>
        </pc:picChg>
        <pc:picChg chg="add del">
          <ac:chgData name="Miguel Medalla" userId="dfdaa84eaf9c2ec6" providerId="LiveId" clId="{74FBB3B9-9C33-4EBD-9D3B-A898B05BBA4D}" dt="2025-09-03T05:43:48.770" v="464" actId="478"/>
          <ac:picMkLst>
            <pc:docMk/>
            <pc:sldMk cId="0" sldId="260"/>
            <ac:picMk id="12" creationId="{1395B9ED-3310-832F-8928-D8649BD691DF}"/>
          </ac:picMkLst>
        </pc:picChg>
        <pc:picChg chg="mod">
          <ac:chgData name="Miguel Medalla" userId="dfdaa84eaf9c2ec6" providerId="LiveId" clId="{74FBB3B9-9C33-4EBD-9D3B-A898B05BBA4D}" dt="2025-09-03T06:11:40.015" v="1114" actId="1076"/>
          <ac:picMkLst>
            <pc:docMk/>
            <pc:sldMk cId="0" sldId="260"/>
            <ac:picMk id="74" creationId="{00000000-0000-0000-0000-000000000000}"/>
          </ac:picMkLst>
        </pc:picChg>
      </pc:sldChg>
      <pc:sldChg chg="new del">
        <pc:chgData name="Miguel Medalla" userId="dfdaa84eaf9c2ec6" providerId="LiveId" clId="{74FBB3B9-9C33-4EBD-9D3B-A898B05BBA4D}" dt="2025-09-03T05:39:41.021" v="442" actId="680"/>
        <pc:sldMkLst>
          <pc:docMk/>
          <pc:sldMk cId="1601148890" sldId="261"/>
        </pc:sldMkLst>
      </pc:sldChg>
      <pc:sldChg chg="addSp delSp modSp add mod delAnim modAnim">
        <pc:chgData name="Miguel Medalla" userId="dfdaa84eaf9c2ec6" providerId="LiveId" clId="{74FBB3B9-9C33-4EBD-9D3B-A898B05BBA4D}" dt="2025-09-03T12:20:27.776" v="3825" actId="14100"/>
        <pc:sldMkLst>
          <pc:docMk/>
          <pc:sldMk cId="3176668248" sldId="261"/>
        </pc:sldMkLst>
        <pc:spChg chg="add mod">
          <ac:chgData name="Miguel Medalla" userId="dfdaa84eaf9c2ec6" providerId="LiveId" clId="{74FBB3B9-9C33-4EBD-9D3B-A898B05BBA4D}" dt="2025-09-03T05:55:16.846" v="974" actId="120"/>
          <ac:spMkLst>
            <pc:docMk/>
            <pc:sldMk cId="3176668248" sldId="261"/>
            <ac:spMk id="3" creationId="{DCF51679-FB41-7266-103C-F1BBCCE8BAF6}"/>
          </ac:spMkLst>
        </pc:spChg>
        <pc:spChg chg="del">
          <ac:chgData name="Miguel Medalla" userId="dfdaa84eaf9c2ec6" providerId="LiveId" clId="{74FBB3B9-9C33-4EBD-9D3B-A898B05BBA4D}" dt="2025-09-03T05:42:55.882" v="456" actId="478"/>
          <ac:spMkLst>
            <pc:docMk/>
            <pc:sldMk cId="3176668248" sldId="261"/>
            <ac:spMk id="4" creationId="{C0566811-1107-0068-204E-79663BC1347D}"/>
          </ac:spMkLst>
        </pc:spChg>
        <pc:spChg chg="add del mod">
          <ac:chgData name="Miguel Medalla" userId="dfdaa84eaf9c2ec6" providerId="LiveId" clId="{74FBB3B9-9C33-4EBD-9D3B-A898B05BBA4D}" dt="2025-09-03T05:56:15.177" v="978" actId="478"/>
          <ac:spMkLst>
            <pc:docMk/>
            <pc:sldMk cId="3176668248" sldId="261"/>
            <ac:spMk id="7" creationId="{4F381F58-E6C3-3904-3CB6-3ED6FEC651CC}"/>
          </ac:spMkLst>
        </pc:spChg>
        <pc:spChg chg="add mod">
          <ac:chgData name="Miguel Medalla" userId="dfdaa84eaf9c2ec6" providerId="LiveId" clId="{74FBB3B9-9C33-4EBD-9D3B-A898B05BBA4D}" dt="2025-09-03T05:58:21.793" v="1040" actId="1076"/>
          <ac:spMkLst>
            <pc:docMk/>
            <pc:sldMk cId="3176668248" sldId="261"/>
            <ac:spMk id="8" creationId="{A8D99CFC-2B80-718A-5454-8FE6B4070D61}"/>
          </ac:spMkLst>
        </pc:spChg>
        <pc:spChg chg="add mod">
          <ac:chgData name="Miguel Medalla" userId="dfdaa84eaf9c2ec6" providerId="LiveId" clId="{74FBB3B9-9C33-4EBD-9D3B-A898B05BBA4D}" dt="2025-09-03T05:58:31.748" v="1043" actId="571"/>
          <ac:spMkLst>
            <pc:docMk/>
            <pc:sldMk cId="3176668248" sldId="261"/>
            <ac:spMk id="13" creationId="{71B739E6-E1C3-F1C8-9B3E-F90ACFD5DEBB}"/>
          </ac:spMkLst>
        </pc:spChg>
        <pc:spChg chg="add mod">
          <ac:chgData name="Miguel Medalla" userId="dfdaa84eaf9c2ec6" providerId="LiveId" clId="{74FBB3B9-9C33-4EBD-9D3B-A898B05BBA4D}" dt="2025-09-03T12:20:27.776" v="3825" actId="14100"/>
          <ac:spMkLst>
            <pc:docMk/>
            <pc:sldMk cId="3176668248" sldId="261"/>
            <ac:spMk id="14" creationId="{A0291413-713F-2DC2-4365-E0337F5089FD}"/>
          </ac:spMkLst>
        </pc:spChg>
        <pc:picChg chg="del">
          <ac:chgData name="Miguel Medalla" userId="dfdaa84eaf9c2ec6" providerId="LiveId" clId="{74FBB3B9-9C33-4EBD-9D3B-A898B05BBA4D}" dt="2025-09-03T05:42:43.138" v="452" actId="478"/>
          <ac:picMkLst>
            <pc:docMk/>
            <pc:sldMk cId="3176668248" sldId="261"/>
            <ac:picMk id="2" creationId="{39B3B38B-DDE3-B353-15B2-51FCB2BAC5DE}"/>
          </ac:picMkLst>
        </pc:picChg>
        <pc:picChg chg="mod modCrop">
          <ac:chgData name="Miguel Medalla" userId="dfdaa84eaf9c2ec6" providerId="LiveId" clId="{74FBB3B9-9C33-4EBD-9D3B-A898B05BBA4D}" dt="2025-09-03T05:57:30.710" v="1032" actId="1076"/>
          <ac:picMkLst>
            <pc:docMk/>
            <pc:sldMk cId="3176668248" sldId="261"/>
            <ac:picMk id="12" creationId="{2E9FFAE1-7E32-368B-0BCF-C54BF09EFD8E}"/>
          </ac:picMkLst>
        </pc:picChg>
        <pc:picChg chg="mod">
          <ac:chgData name="Miguel Medalla" userId="dfdaa84eaf9c2ec6" providerId="LiveId" clId="{74FBB3B9-9C33-4EBD-9D3B-A898B05BBA4D}" dt="2025-09-03T05:54:26.234" v="884" actId="1076"/>
          <ac:picMkLst>
            <pc:docMk/>
            <pc:sldMk cId="3176668248" sldId="261"/>
            <ac:picMk id="74" creationId="{1652B189-C469-F796-169C-A593C9D4917C}"/>
          </ac:picMkLst>
        </pc:picChg>
        <pc:cxnChg chg="add mod">
          <ac:chgData name="Miguel Medalla" userId="dfdaa84eaf9c2ec6" providerId="LiveId" clId="{74FBB3B9-9C33-4EBD-9D3B-A898B05BBA4D}" dt="2025-09-03T05:58:25.049" v="1041" actId="14100"/>
          <ac:cxnSpMkLst>
            <pc:docMk/>
            <pc:sldMk cId="3176668248" sldId="261"/>
            <ac:cxnSpMk id="6" creationId="{3712C48C-9ECA-54B2-BA31-A138B8161456}"/>
          </ac:cxnSpMkLst>
        </pc:cxnChg>
        <pc:cxnChg chg="add mod">
          <ac:chgData name="Miguel Medalla" userId="dfdaa84eaf9c2ec6" providerId="LiveId" clId="{74FBB3B9-9C33-4EBD-9D3B-A898B05BBA4D}" dt="2025-09-03T06:00:09.661" v="1074" actId="14100"/>
          <ac:cxnSpMkLst>
            <pc:docMk/>
            <pc:sldMk cId="3176668248" sldId="261"/>
            <ac:cxnSpMk id="15" creationId="{2E79A142-E6C0-C98C-F99A-22AB97CC4E88}"/>
          </ac:cxnSpMkLst>
        </pc:cxnChg>
      </pc:sldChg>
      <pc:sldChg chg="addSp delSp modSp add mod delAnim modAnim">
        <pc:chgData name="Miguel Medalla" userId="dfdaa84eaf9c2ec6" providerId="LiveId" clId="{74FBB3B9-9C33-4EBD-9D3B-A898B05BBA4D}" dt="2025-09-03T14:43:30.432" v="4242" actId="20577"/>
        <pc:sldMkLst>
          <pc:docMk/>
          <pc:sldMk cId="2598303676" sldId="262"/>
        </pc:sldMkLst>
        <pc:spChg chg="add mod">
          <ac:chgData name="Miguel Medalla" userId="dfdaa84eaf9c2ec6" providerId="LiveId" clId="{74FBB3B9-9C33-4EBD-9D3B-A898B05BBA4D}" dt="2025-09-03T14:43:30.432" v="4242" actId="20577"/>
          <ac:spMkLst>
            <pc:docMk/>
            <pc:sldMk cId="2598303676" sldId="262"/>
            <ac:spMk id="3" creationId="{2D970ECC-8268-067D-A4FD-1C53DFAFD544}"/>
          </ac:spMkLst>
        </pc:spChg>
        <pc:spChg chg="mod">
          <ac:chgData name="Miguel Medalla" userId="dfdaa84eaf9c2ec6" providerId="LiveId" clId="{74FBB3B9-9C33-4EBD-9D3B-A898B05BBA4D}" dt="2025-09-03T06:21:00.330" v="1491" actId="20577"/>
          <ac:spMkLst>
            <pc:docMk/>
            <pc:sldMk cId="2598303676" sldId="262"/>
            <ac:spMk id="14" creationId="{56254F0F-966D-CD23-BA62-4A10EA18DD65}"/>
          </ac:spMkLst>
        </pc:spChg>
        <pc:spChg chg="mod">
          <ac:chgData name="Miguel Medalla" userId="dfdaa84eaf9c2ec6" providerId="LiveId" clId="{74FBB3B9-9C33-4EBD-9D3B-A898B05BBA4D}" dt="2025-09-03T06:27:28.183" v="1872" actId="1076"/>
          <ac:spMkLst>
            <pc:docMk/>
            <pc:sldMk cId="2598303676" sldId="262"/>
            <ac:spMk id="15" creationId="{2A697154-F040-58F8-F7B4-2C14EE61F83E}"/>
          </ac:spMkLst>
        </pc:spChg>
        <pc:spChg chg="del">
          <ac:chgData name="Miguel Medalla" userId="dfdaa84eaf9c2ec6" providerId="LiveId" clId="{74FBB3B9-9C33-4EBD-9D3B-A898B05BBA4D}" dt="2025-09-03T06:27:18.234" v="1868" actId="478"/>
          <ac:spMkLst>
            <pc:docMk/>
            <pc:sldMk cId="2598303676" sldId="262"/>
            <ac:spMk id="17" creationId="{FF794E33-6382-307B-54FB-8A55F990D590}"/>
          </ac:spMkLst>
        </pc:spChg>
        <pc:spChg chg="del mod">
          <ac:chgData name="Miguel Medalla" userId="dfdaa84eaf9c2ec6" providerId="LiveId" clId="{74FBB3B9-9C33-4EBD-9D3B-A898B05BBA4D}" dt="2025-09-03T06:27:12.340" v="1867" actId="478"/>
          <ac:spMkLst>
            <pc:docMk/>
            <pc:sldMk cId="2598303676" sldId="262"/>
            <ac:spMk id="18" creationId="{E25FE3FD-F640-479D-72B0-639374337779}"/>
          </ac:spMkLst>
        </pc:spChg>
        <pc:picChg chg="mod">
          <ac:chgData name="Miguel Medalla" userId="dfdaa84eaf9c2ec6" providerId="LiveId" clId="{74FBB3B9-9C33-4EBD-9D3B-A898B05BBA4D}" dt="2025-09-03T06:16:29.963" v="1377" actId="1076"/>
          <ac:picMkLst>
            <pc:docMk/>
            <pc:sldMk cId="2598303676" sldId="262"/>
            <ac:picMk id="74" creationId="{A82DF498-1D56-638B-FE8D-3AB00020699D}"/>
          </ac:picMkLst>
        </pc:picChg>
      </pc:sldChg>
      <pc:sldChg chg="addSp delSp modSp add mod delAnim modAnim">
        <pc:chgData name="Miguel Medalla" userId="dfdaa84eaf9c2ec6" providerId="LiveId" clId="{74FBB3B9-9C33-4EBD-9D3B-A898B05BBA4D}" dt="2025-09-03T14:45:19.853" v="4254" actId="1037"/>
        <pc:sldMkLst>
          <pc:docMk/>
          <pc:sldMk cId="3650613326" sldId="263"/>
        </pc:sldMkLst>
        <pc:spChg chg="del">
          <ac:chgData name="Miguel Medalla" userId="dfdaa84eaf9c2ec6" providerId="LiveId" clId="{74FBB3B9-9C33-4EBD-9D3B-A898B05BBA4D}" dt="2025-09-03T06:35:11.158" v="2061" actId="478"/>
          <ac:spMkLst>
            <pc:docMk/>
            <pc:sldMk cId="3650613326" sldId="263"/>
            <ac:spMk id="3" creationId="{06560EEC-15A9-DDBF-DF44-A161D0191F18}"/>
          </ac:spMkLst>
        </pc:spChg>
        <pc:spChg chg="mod">
          <ac:chgData name="Miguel Medalla" userId="dfdaa84eaf9c2ec6" providerId="LiveId" clId="{74FBB3B9-9C33-4EBD-9D3B-A898B05BBA4D}" dt="2025-09-03T06:35:20.119" v="2072" actId="20577"/>
          <ac:spMkLst>
            <pc:docMk/>
            <pc:sldMk cId="3650613326" sldId="263"/>
            <ac:spMk id="4" creationId="{D0492F35-9AE3-204D-1A8C-312F0C721668}"/>
          </ac:spMkLst>
        </pc:spChg>
        <pc:spChg chg="add mod">
          <ac:chgData name="Miguel Medalla" userId="dfdaa84eaf9c2ec6" providerId="LiveId" clId="{74FBB3B9-9C33-4EBD-9D3B-A898B05BBA4D}" dt="2025-09-03T14:45:19.853" v="4254" actId="1037"/>
          <ac:spMkLst>
            <pc:docMk/>
            <pc:sldMk cId="3650613326" sldId="263"/>
            <ac:spMk id="5" creationId="{697578BA-4251-9659-09DD-4B930EF971A3}"/>
          </ac:spMkLst>
        </pc:spChg>
        <pc:spChg chg="add del">
          <ac:chgData name="Miguel Medalla" userId="dfdaa84eaf9c2ec6" providerId="LiveId" clId="{74FBB3B9-9C33-4EBD-9D3B-A898B05BBA4D}" dt="2025-09-03T06:36:07.886" v="2078" actId="478"/>
          <ac:spMkLst>
            <pc:docMk/>
            <pc:sldMk cId="3650613326" sldId="263"/>
            <ac:spMk id="6" creationId="{A81A86B7-F633-8A59-851A-202EB7588167}"/>
          </ac:spMkLst>
        </pc:spChg>
        <pc:spChg chg="add mod">
          <ac:chgData name="Miguel Medalla" userId="dfdaa84eaf9c2ec6" providerId="LiveId" clId="{74FBB3B9-9C33-4EBD-9D3B-A898B05BBA4D}" dt="2025-09-03T06:40:56.525" v="2274" actId="1035"/>
          <ac:spMkLst>
            <pc:docMk/>
            <pc:sldMk cId="3650613326" sldId="263"/>
            <ac:spMk id="7" creationId="{0FABD836-E72B-F1A0-C3A6-2C100A8FF9D6}"/>
          </ac:spMkLst>
        </pc:spChg>
        <pc:spChg chg="add del">
          <ac:chgData name="Miguel Medalla" userId="dfdaa84eaf9c2ec6" providerId="LiveId" clId="{74FBB3B9-9C33-4EBD-9D3B-A898B05BBA4D}" dt="2025-09-03T06:38:21.791" v="2136" actId="11529"/>
          <ac:spMkLst>
            <pc:docMk/>
            <pc:sldMk cId="3650613326" sldId="263"/>
            <ac:spMk id="8" creationId="{6F09C718-37BC-5C0F-C241-4F641B49F7FB}"/>
          </ac:spMkLst>
        </pc:spChg>
        <pc:spChg chg="add mod">
          <ac:chgData name="Miguel Medalla" userId="dfdaa84eaf9c2ec6" providerId="LiveId" clId="{74FBB3B9-9C33-4EBD-9D3B-A898B05BBA4D}" dt="2025-09-03T06:42:14.593" v="2324" actId="1076"/>
          <ac:spMkLst>
            <pc:docMk/>
            <pc:sldMk cId="3650613326" sldId="263"/>
            <ac:spMk id="9" creationId="{AE091180-BF38-874D-2086-79D238F534F7}"/>
          </ac:spMkLst>
        </pc:spChg>
        <pc:spChg chg="add mod">
          <ac:chgData name="Miguel Medalla" userId="dfdaa84eaf9c2ec6" providerId="LiveId" clId="{74FBB3B9-9C33-4EBD-9D3B-A898B05BBA4D}" dt="2025-09-03T06:42:18.262" v="2332" actId="20577"/>
          <ac:spMkLst>
            <pc:docMk/>
            <pc:sldMk cId="3650613326" sldId="263"/>
            <ac:spMk id="10" creationId="{3BE0FD88-A8C6-F8F7-7D8A-15935B57C5FF}"/>
          </ac:spMkLst>
        </pc:spChg>
        <pc:spChg chg="add mod">
          <ac:chgData name="Miguel Medalla" userId="dfdaa84eaf9c2ec6" providerId="LiveId" clId="{74FBB3B9-9C33-4EBD-9D3B-A898B05BBA4D}" dt="2025-09-03T06:41:31.295" v="2286" actId="20577"/>
          <ac:spMkLst>
            <pc:docMk/>
            <pc:sldMk cId="3650613326" sldId="263"/>
            <ac:spMk id="11" creationId="{B25878A7-382A-14C4-B001-326EDEC0C12B}"/>
          </ac:spMkLst>
        </pc:spChg>
        <pc:spChg chg="add mod">
          <ac:chgData name="Miguel Medalla" userId="dfdaa84eaf9c2ec6" providerId="LiveId" clId="{74FBB3B9-9C33-4EBD-9D3B-A898B05BBA4D}" dt="2025-09-03T06:41:39.153" v="2288" actId="20577"/>
          <ac:spMkLst>
            <pc:docMk/>
            <pc:sldMk cId="3650613326" sldId="263"/>
            <ac:spMk id="12" creationId="{E762510A-4C2F-A9E8-BEBF-AECA340CCC97}"/>
          </ac:spMkLst>
        </pc:spChg>
        <pc:spChg chg="add mod">
          <ac:chgData name="Miguel Medalla" userId="dfdaa84eaf9c2ec6" providerId="LiveId" clId="{74FBB3B9-9C33-4EBD-9D3B-A898B05BBA4D}" dt="2025-09-03T06:42:00.567" v="2314" actId="1038"/>
          <ac:spMkLst>
            <pc:docMk/>
            <pc:sldMk cId="3650613326" sldId="263"/>
            <ac:spMk id="13" creationId="{09F52350-9DC1-F237-A993-480790E0F1AB}"/>
          </ac:spMkLst>
        </pc:spChg>
        <pc:spChg chg="del">
          <ac:chgData name="Miguel Medalla" userId="dfdaa84eaf9c2ec6" providerId="LiveId" clId="{74FBB3B9-9C33-4EBD-9D3B-A898B05BBA4D}" dt="2025-09-03T06:35:12.233" v="2062" actId="478"/>
          <ac:spMkLst>
            <pc:docMk/>
            <pc:sldMk cId="3650613326" sldId="263"/>
            <ac:spMk id="14" creationId="{E93105C0-4781-307E-E213-AE1F85CC83BE}"/>
          </ac:spMkLst>
        </pc:spChg>
        <pc:spChg chg="del">
          <ac:chgData name="Miguel Medalla" userId="dfdaa84eaf9c2ec6" providerId="LiveId" clId="{74FBB3B9-9C33-4EBD-9D3B-A898B05BBA4D}" dt="2025-09-03T06:35:09.103" v="2060" actId="478"/>
          <ac:spMkLst>
            <pc:docMk/>
            <pc:sldMk cId="3650613326" sldId="263"/>
            <ac:spMk id="15" creationId="{6E7A877F-C3EF-11FF-9759-B7370119A941}"/>
          </ac:spMkLst>
        </pc:spChg>
        <pc:spChg chg="add mod">
          <ac:chgData name="Miguel Medalla" userId="dfdaa84eaf9c2ec6" providerId="LiveId" clId="{74FBB3B9-9C33-4EBD-9D3B-A898B05BBA4D}" dt="2025-09-03T06:47:52.878" v="2437" actId="207"/>
          <ac:spMkLst>
            <pc:docMk/>
            <pc:sldMk cId="3650613326" sldId="263"/>
            <ac:spMk id="16" creationId="{87AEB587-701A-A430-AD6A-DF3A022227CE}"/>
          </ac:spMkLst>
        </pc:spChg>
        <pc:spChg chg="add mod">
          <ac:chgData name="Miguel Medalla" userId="dfdaa84eaf9c2ec6" providerId="LiveId" clId="{74FBB3B9-9C33-4EBD-9D3B-A898B05BBA4D}" dt="2025-09-03T06:47:52.878" v="2437" actId="207"/>
          <ac:spMkLst>
            <pc:docMk/>
            <pc:sldMk cId="3650613326" sldId="263"/>
            <ac:spMk id="17" creationId="{142D4911-6B38-94BD-0263-37EE0BD550DF}"/>
          </ac:spMkLst>
        </pc:spChg>
        <pc:picChg chg="del">
          <ac:chgData name="Miguel Medalla" userId="dfdaa84eaf9c2ec6" providerId="LiveId" clId="{74FBB3B9-9C33-4EBD-9D3B-A898B05BBA4D}" dt="2025-09-03T06:31:41.074" v="2055" actId="478"/>
          <ac:picMkLst>
            <pc:docMk/>
            <pc:sldMk cId="3650613326" sldId="263"/>
            <ac:picMk id="2" creationId="{95DA50E4-1247-4958-ECC4-DABD4A91DF3D}"/>
          </ac:picMkLst>
        </pc:picChg>
        <pc:picChg chg="mod modCrop">
          <ac:chgData name="Miguel Medalla" userId="dfdaa84eaf9c2ec6" providerId="LiveId" clId="{74FBB3B9-9C33-4EBD-9D3B-A898B05BBA4D}" dt="2025-09-03T06:32:22.204" v="2058" actId="732"/>
          <ac:picMkLst>
            <pc:docMk/>
            <pc:sldMk cId="3650613326" sldId="263"/>
            <ac:picMk id="74" creationId="{5AD72F8B-208E-A85D-4A02-D55CFD1FC7BC}"/>
          </ac:picMkLst>
        </pc:picChg>
      </pc:sldChg>
      <pc:sldChg chg="add">
        <pc:chgData name="Miguel Medalla" userId="dfdaa84eaf9c2ec6" providerId="LiveId" clId="{74FBB3B9-9C33-4EBD-9D3B-A898B05BBA4D}" dt="2025-09-03T06:32:35.749" v="2059"/>
        <pc:sldMkLst>
          <pc:docMk/>
          <pc:sldMk cId="847522785" sldId="264"/>
        </pc:sldMkLst>
      </pc:sldChg>
      <pc:sldChg chg="addSp delSp modSp add mod delAnim modAnim">
        <pc:chgData name="Miguel Medalla" userId="dfdaa84eaf9c2ec6" providerId="LiveId" clId="{74FBB3B9-9C33-4EBD-9D3B-A898B05BBA4D}" dt="2025-09-03T06:55:49.946" v="2639"/>
        <pc:sldMkLst>
          <pc:docMk/>
          <pc:sldMk cId="4089338820" sldId="265"/>
        </pc:sldMkLst>
        <pc:spChg chg="add mod">
          <ac:chgData name="Miguel Medalla" userId="dfdaa84eaf9c2ec6" providerId="LiveId" clId="{74FBB3B9-9C33-4EBD-9D3B-A898B05BBA4D}" dt="2025-09-03T06:49:18.798" v="2444"/>
          <ac:spMkLst>
            <pc:docMk/>
            <pc:sldMk cId="4089338820" sldId="265"/>
            <ac:spMk id="2" creationId="{8A51A385-A125-E7C9-3624-246F2B2C54E6}"/>
          </ac:spMkLst>
        </pc:spChg>
        <pc:spChg chg="mod">
          <ac:chgData name="Miguel Medalla" userId="dfdaa84eaf9c2ec6" providerId="LiveId" clId="{74FBB3B9-9C33-4EBD-9D3B-A898B05BBA4D}" dt="2025-09-03T06:54:32.218" v="2604" actId="20577"/>
          <ac:spMkLst>
            <pc:docMk/>
            <pc:sldMk cId="4089338820" sldId="265"/>
            <ac:spMk id="4" creationId="{C463ABE9-FC66-C64C-F8D1-983B95C46686}"/>
          </ac:spMkLst>
        </pc:spChg>
        <pc:spChg chg="del">
          <ac:chgData name="Miguel Medalla" userId="dfdaa84eaf9c2ec6" providerId="LiveId" clId="{74FBB3B9-9C33-4EBD-9D3B-A898B05BBA4D}" dt="2025-09-03T06:48:20.146" v="2439" actId="478"/>
          <ac:spMkLst>
            <pc:docMk/>
            <pc:sldMk cId="4089338820" sldId="265"/>
            <ac:spMk id="5" creationId="{7600BE89-A682-ACED-80BF-E037371D9126}"/>
          </ac:spMkLst>
        </pc:spChg>
        <pc:spChg chg="add mod">
          <ac:chgData name="Miguel Medalla" userId="dfdaa84eaf9c2ec6" providerId="LiveId" clId="{74FBB3B9-9C33-4EBD-9D3B-A898B05BBA4D}" dt="2025-09-03T06:49:18.798" v="2444"/>
          <ac:spMkLst>
            <pc:docMk/>
            <pc:sldMk cId="4089338820" sldId="265"/>
            <ac:spMk id="6" creationId="{631C1767-BCD5-2D25-D08D-F647E4917C2B}"/>
          </ac:spMkLst>
        </pc:spChg>
        <pc:spChg chg="del">
          <ac:chgData name="Miguel Medalla" userId="dfdaa84eaf9c2ec6" providerId="LiveId" clId="{74FBB3B9-9C33-4EBD-9D3B-A898B05BBA4D}" dt="2025-09-03T06:48:20.146" v="2439" actId="478"/>
          <ac:spMkLst>
            <pc:docMk/>
            <pc:sldMk cId="4089338820" sldId="265"/>
            <ac:spMk id="7" creationId="{AE882D54-6A35-CDD5-12AC-7FA7258B85BA}"/>
          </ac:spMkLst>
        </pc:spChg>
        <pc:spChg chg="del">
          <ac:chgData name="Miguel Medalla" userId="dfdaa84eaf9c2ec6" providerId="LiveId" clId="{74FBB3B9-9C33-4EBD-9D3B-A898B05BBA4D}" dt="2025-09-03T06:48:20.146" v="2439" actId="478"/>
          <ac:spMkLst>
            <pc:docMk/>
            <pc:sldMk cId="4089338820" sldId="265"/>
            <ac:spMk id="9" creationId="{2F3FCEBF-8838-A22F-0E2B-80F62F8DAC8D}"/>
          </ac:spMkLst>
        </pc:spChg>
        <pc:spChg chg="del">
          <ac:chgData name="Miguel Medalla" userId="dfdaa84eaf9c2ec6" providerId="LiveId" clId="{74FBB3B9-9C33-4EBD-9D3B-A898B05BBA4D}" dt="2025-09-03T06:48:20.146" v="2439" actId="478"/>
          <ac:spMkLst>
            <pc:docMk/>
            <pc:sldMk cId="4089338820" sldId="265"/>
            <ac:spMk id="10" creationId="{6B2C2BAB-AD89-F439-3490-99A1E0C1351E}"/>
          </ac:spMkLst>
        </pc:spChg>
        <pc:spChg chg="del">
          <ac:chgData name="Miguel Medalla" userId="dfdaa84eaf9c2ec6" providerId="LiveId" clId="{74FBB3B9-9C33-4EBD-9D3B-A898B05BBA4D}" dt="2025-09-03T06:48:20.146" v="2439" actId="478"/>
          <ac:spMkLst>
            <pc:docMk/>
            <pc:sldMk cId="4089338820" sldId="265"/>
            <ac:spMk id="11" creationId="{487BEBFC-0D65-B5F4-5528-9E8F816EE347}"/>
          </ac:spMkLst>
        </pc:spChg>
        <pc:spChg chg="del">
          <ac:chgData name="Miguel Medalla" userId="dfdaa84eaf9c2ec6" providerId="LiveId" clId="{74FBB3B9-9C33-4EBD-9D3B-A898B05BBA4D}" dt="2025-09-03T06:48:20.146" v="2439" actId="478"/>
          <ac:spMkLst>
            <pc:docMk/>
            <pc:sldMk cId="4089338820" sldId="265"/>
            <ac:spMk id="12" creationId="{C9B4DAE3-3FF3-BE5B-CE74-00333308EE0F}"/>
          </ac:spMkLst>
        </pc:spChg>
        <pc:spChg chg="del">
          <ac:chgData name="Miguel Medalla" userId="dfdaa84eaf9c2ec6" providerId="LiveId" clId="{74FBB3B9-9C33-4EBD-9D3B-A898B05BBA4D}" dt="2025-09-03T06:48:20.146" v="2439" actId="478"/>
          <ac:spMkLst>
            <pc:docMk/>
            <pc:sldMk cId="4089338820" sldId="265"/>
            <ac:spMk id="13" creationId="{28A0861A-2ED2-94D7-8939-667FA8B0339C}"/>
          </ac:spMkLst>
        </pc:spChg>
        <pc:spChg chg="add mod">
          <ac:chgData name="Miguel Medalla" userId="dfdaa84eaf9c2ec6" providerId="LiveId" clId="{74FBB3B9-9C33-4EBD-9D3B-A898B05BBA4D}" dt="2025-09-03T06:49:18.798" v="2444"/>
          <ac:spMkLst>
            <pc:docMk/>
            <pc:sldMk cId="4089338820" sldId="265"/>
            <ac:spMk id="14" creationId="{9E124F44-D318-F1D5-5F91-629CAEFADC9E}"/>
          </ac:spMkLst>
        </pc:spChg>
        <pc:spChg chg="add mod">
          <ac:chgData name="Miguel Medalla" userId="dfdaa84eaf9c2ec6" providerId="LiveId" clId="{74FBB3B9-9C33-4EBD-9D3B-A898B05BBA4D}" dt="2025-09-03T06:49:18.798" v="2444"/>
          <ac:spMkLst>
            <pc:docMk/>
            <pc:sldMk cId="4089338820" sldId="265"/>
            <ac:spMk id="15" creationId="{B72578E6-07AB-EA89-83EE-C28E632075AA}"/>
          </ac:spMkLst>
        </pc:spChg>
        <pc:spChg chg="del">
          <ac:chgData name="Miguel Medalla" userId="dfdaa84eaf9c2ec6" providerId="LiveId" clId="{74FBB3B9-9C33-4EBD-9D3B-A898B05BBA4D}" dt="2025-09-03T06:48:20.146" v="2439" actId="478"/>
          <ac:spMkLst>
            <pc:docMk/>
            <pc:sldMk cId="4089338820" sldId="265"/>
            <ac:spMk id="16" creationId="{80FADFDE-75AD-6E14-E01D-B1B25C635DBF}"/>
          </ac:spMkLst>
        </pc:spChg>
        <pc:spChg chg="del">
          <ac:chgData name="Miguel Medalla" userId="dfdaa84eaf9c2ec6" providerId="LiveId" clId="{74FBB3B9-9C33-4EBD-9D3B-A898B05BBA4D}" dt="2025-09-03T06:48:20.146" v="2439" actId="478"/>
          <ac:spMkLst>
            <pc:docMk/>
            <pc:sldMk cId="4089338820" sldId="265"/>
            <ac:spMk id="17" creationId="{AD7620E2-37DD-DAAC-BFAD-15B40FD5F07B}"/>
          </ac:spMkLst>
        </pc:spChg>
        <pc:spChg chg="add mod">
          <ac:chgData name="Miguel Medalla" userId="dfdaa84eaf9c2ec6" providerId="LiveId" clId="{74FBB3B9-9C33-4EBD-9D3B-A898B05BBA4D}" dt="2025-09-03T06:49:18.798" v="2444"/>
          <ac:spMkLst>
            <pc:docMk/>
            <pc:sldMk cId="4089338820" sldId="265"/>
            <ac:spMk id="19" creationId="{D5676F99-F65E-C8DA-4257-8B082060A421}"/>
          </ac:spMkLst>
        </pc:spChg>
        <pc:spChg chg="add mod">
          <ac:chgData name="Miguel Medalla" userId="dfdaa84eaf9c2ec6" providerId="LiveId" clId="{74FBB3B9-9C33-4EBD-9D3B-A898B05BBA4D}" dt="2025-09-03T06:49:18.798" v="2444"/>
          <ac:spMkLst>
            <pc:docMk/>
            <pc:sldMk cId="4089338820" sldId="265"/>
            <ac:spMk id="20" creationId="{8DF553B1-3BEF-2DDF-E0D9-5962CDFE3E06}"/>
          </ac:spMkLst>
        </pc:spChg>
        <pc:spChg chg="add mod">
          <ac:chgData name="Miguel Medalla" userId="dfdaa84eaf9c2ec6" providerId="LiveId" clId="{74FBB3B9-9C33-4EBD-9D3B-A898B05BBA4D}" dt="2025-09-03T06:49:18.798" v="2444"/>
          <ac:spMkLst>
            <pc:docMk/>
            <pc:sldMk cId="4089338820" sldId="265"/>
            <ac:spMk id="24" creationId="{B14EB536-7A0F-CAAF-436E-204419453029}"/>
          </ac:spMkLst>
        </pc:spChg>
        <pc:spChg chg="add mod">
          <ac:chgData name="Miguel Medalla" userId="dfdaa84eaf9c2ec6" providerId="LiveId" clId="{74FBB3B9-9C33-4EBD-9D3B-A898B05BBA4D}" dt="2025-09-03T06:49:18.798" v="2444"/>
          <ac:spMkLst>
            <pc:docMk/>
            <pc:sldMk cId="4089338820" sldId="265"/>
            <ac:spMk id="28" creationId="{D07F2DE0-385C-6A1C-BC53-47A9EA6DB62F}"/>
          </ac:spMkLst>
        </pc:spChg>
        <pc:spChg chg="add mod">
          <ac:chgData name="Miguel Medalla" userId="dfdaa84eaf9c2ec6" providerId="LiveId" clId="{74FBB3B9-9C33-4EBD-9D3B-A898B05BBA4D}" dt="2025-09-03T06:49:18.798" v="2444"/>
          <ac:spMkLst>
            <pc:docMk/>
            <pc:sldMk cId="4089338820" sldId="265"/>
            <ac:spMk id="30" creationId="{D6D813B0-7210-8A89-D391-6927ADFF9E52}"/>
          </ac:spMkLst>
        </pc:spChg>
        <pc:spChg chg="add mod">
          <ac:chgData name="Miguel Medalla" userId="dfdaa84eaf9c2ec6" providerId="LiveId" clId="{74FBB3B9-9C33-4EBD-9D3B-A898B05BBA4D}" dt="2025-09-03T06:49:18.798" v="2444"/>
          <ac:spMkLst>
            <pc:docMk/>
            <pc:sldMk cId="4089338820" sldId="265"/>
            <ac:spMk id="33" creationId="{837BAC6C-41A3-F921-88DD-4F002406E63E}"/>
          </ac:spMkLst>
        </pc:spChg>
        <pc:spChg chg="del mod">
          <ac:chgData name="Miguel Medalla" userId="dfdaa84eaf9c2ec6" providerId="LiveId" clId="{74FBB3B9-9C33-4EBD-9D3B-A898B05BBA4D}" dt="2025-09-03T06:53:09.968" v="2570" actId="478"/>
          <ac:spMkLst>
            <pc:docMk/>
            <pc:sldMk cId="4089338820" sldId="265"/>
            <ac:spMk id="34" creationId="{3BBF0D55-6781-77FA-240B-895B05A2CB1C}"/>
          </ac:spMkLst>
        </pc:spChg>
        <pc:spChg chg="add mod">
          <ac:chgData name="Miguel Medalla" userId="dfdaa84eaf9c2ec6" providerId="LiveId" clId="{74FBB3B9-9C33-4EBD-9D3B-A898B05BBA4D}" dt="2025-09-03T06:51:47.666" v="2531" actId="1036"/>
          <ac:spMkLst>
            <pc:docMk/>
            <pc:sldMk cId="4089338820" sldId="265"/>
            <ac:spMk id="36" creationId="{1373CB46-3EBD-A0AB-F5C6-552847299625}"/>
          </ac:spMkLst>
        </pc:spChg>
        <pc:spChg chg="mod">
          <ac:chgData name="Miguel Medalla" userId="dfdaa84eaf9c2ec6" providerId="LiveId" clId="{74FBB3B9-9C33-4EBD-9D3B-A898B05BBA4D}" dt="2025-09-03T06:53:00.799" v="2569" actId="1035"/>
          <ac:spMkLst>
            <pc:docMk/>
            <pc:sldMk cId="4089338820" sldId="265"/>
            <ac:spMk id="37" creationId="{74802284-81EB-6A64-B865-E90CEFAB5646}"/>
          </ac:spMkLst>
        </pc:spChg>
        <pc:spChg chg="add mod">
          <ac:chgData name="Miguel Medalla" userId="dfdaa84eaf9c2ec6" providerId="LiveId" clId="{74FBB3B9-9C33-4EBD-9D3B-A898B05BBA4D}" dt="2025-09-03T06:53:00.799" v="2569" actId="1035"/>
          <ac:spMkLst>
            <pc:docMk/>
            <pc:sldMk cId="4089338820" sldId="265"/>
            <ac:spMk id="38" creationId="{A37F4B89-EE5C-BE9B-60DB-F6CE44EC89B1}"/>
          </ac:spMkLst>
        </pc:spChg>
        <pc:spChg chg="add mod">
          <ac:chgData name="Miguel Medalla" userId="dfdaa84eaf9c2ec6" providerId="LiveId" clId="{74FBB3B9-9C33-4EBD-9D3B-A898B05BBA4D}" dt="2025-09-03T06:53:00.799" v="2569" actId="1035"/>
          <ac:spMkLst>
            <pc:docMk/>
            <pc:sldMk cId="4089338820" sldId="265"/>
            <ac:spMk id="39" creationId="{550DEE2B-664A-5EC4-0989-48AD8DB81909}"/>
          </ac:spMkLst>
        </pc:spChg>
        <pc:spChg chg="add mod">
          <ac:chgData name="Miguel Medalla" userId="dfdaa84eaf9c2ec6" providerId="LiveId" clId="{74FBB3B9-9C33-4EBD-9D3B-A898B05BBA4D}" dt="2025-09-03T06:53:00.799" v="2569" actId="1035"/>
          <ac:spMkLst>
            <pc:docMk/>
            <pc:sldMk cId="4089338820" sldId="265"/>
            <ac:spMk id="40" creationId="{1278EAB0-94D4-8D47-C72B-DC6787821225}"/>
          </ac:spMkLst>
        </pc:spChg>
        <pc:spChg chg="add mod">
          <ac:chgData name="Miguel Medalla" userId="dfdaa84eaf9c2ec6" providerId="LiveId" clId="{74FBB3B9-9C33-4EBD-9D3B-A898B05BBA4D}" dt="2025-09-03T06:53:00.799" v="2569" actId="1035"/>
          <ac:spMkLst>
            <pc:docMk/>
            <pc:sldMk cId="4089338820" sldId="265"/>
            <ac:spMk id="41" creationId="{DBC4974A-2FAD-F70C-F3A8-65E084A65E5C}"/>
          </ac:spMkLst>
        </pc:spChg>
        <pc:spChg chg="mod">
          <ac:chgData name="Miguel Medalla" userId="dfdaa84eaf9c2ec6" providerId="LiveId" clId="{74FBB3B9-9C33-4EBD-9D3B-A898B05BBA4D}" dt="2025-09-03T06:53:00.799" v="2569" actId="1035"/>
          <ac:spMkLst>
            <pc:docMk/>
            <pc:sldMk cId="4089338820" sldId="265"/>
            <ac:spMk id="42" creationId="{AB9BB1C0-C352-8EB4-F8E0-D5330169E37B}"/>
          </ac:spMkLst>
        </pc:spChg>
        <pc:spChg chg="add mod">
          <ac:chgData name="Miguel Medalla" userId="dfdaa84eaf9c2ec6" providerId="LiveId" clId="{74FBB3B9-9C33-4EBD-9D3B-A898B05BBA4D}" dt="2025-09-03T06:53:00.799" v="2569" actId="1035"/>
          <ac:spMkLst>
            <pc:docMk/>
            <pc:sldMk cId="4089338820" sldId="265"/>
            <ac:spMk id="43" creationId="{97B9F635-8495-C812-83A7-35EB233816EE}"/>
          </ac:spMkLst>
        </pc:spChg>
        <pc:spChg chg="add mod">
          <ac:chgData name="Miguel Medalla" userId="dfdaa84eaf9c2ec6" providerId="LiveId" clId="{74FBB3B9-9C33-4EBD-9D3B-A898B05BBA4D}" dt="2025-09-03T06:51:47.666" v="2531" actId="1036"/>
          <ac:spMkLst>
            <pc:docMk/>
            <pc:sldMk cId="4089338820" sldId="265"/>
            <ac:spMk id="46" creationId="{1F97B228-6A27-5969-B0E7-05BB2905C4B2}"/>
          </ac:spMkLst>
        </pc:spChg>
        <pc:spChg chg="mod">
          <ac:chgData name="Miguel Medalla" userId="dfdaa84eaf9c2ec6" providerId="LiveId" clId="{74FBB3B9-9C33-4EBD-9D3B-A898B05BBA4D}" dt="2025-09-03T06:53:00.799" v="2569" actId="1035"/>
          <ac:spMkLst>
            <pc:docMk/>
            <pc:sldMk cId="4089338820" sldId="265"/>
            <ac:spMk id="48" creationId="{F15C3271-A26B-0168-A589-5616AA253600}"/>
          </ac:spMkLst>
        </pc:spChg>
        <pc:spChg chg="add mod">
          <ac:chgData name="Miguel Medalla" userId="dfdaa84eaf9c2ec6" providerId="LiveId" clId="{74FBB3B9-9C33-4EBD-9D3B-A898B05BBA4D}" dt="2025-09-03T06:53:00.799" v="2569" actId="1035"/>
          <ac:spMkLst>
            <pc:docMk/>
            <pc:sldMk cId="4089338820" sldId="265"/>
            <ac:spMk id="49" creationId="{3E1C77BA-AB5D-13A0-A581-4C7BA6AFED50}"/>
          </ac:spMkLst>
        </pc:spChg>
        <pc:spChg chg="add mod">
          <ac:chgData name="Miguel Medalla" userId="dfdaa84eaf9c2ec6" providerId="LiveId" clId="{74FBB3B9-9C33-4EBD-9D3B-A898B05BBA4D}" dt="2025-09-03T06:53:00.799" v="2569" actId="1035"/>
          <ac:spMkLst>
            <pc:docMk/>
            <pc:sldMk cId="4089338820" sldId="265"/>
            <ac:spMk id="52" creationId="{9EFA2AA4-8A6A-9481-AA20-9A156F350C8E}"/>
          </ac:spMkLst>
        </pc:spChg>
        <pc:spChg chg="add mod ord">
          <ac:chgData name="Miguel Medalla" userId="dfdaa84eaf9c2ec6" providerId="LiveId" clId="{74FBB3B9-9C33-4EBD-9D3B-A898B05BBA4D}" dt="2025-09-03T06:52:29.486" v="2562" actId="166"/>
          <ac:spMkLst>
            <pc:docMk/>
            <pc:sldMk cId="4089338820" sldId="265"/>
            <ac:spMk id="55" creationId="{7CFA9185-0461-79DC-55D3-DF9B95A8B0CD}"/>
          </ac:spMkLst>
        </pc:spChg>
        <pc:spChg chg="add mod">
          <ac:chgData name="Miguel Medalla" userId="dfdaa84eaf9c2ec6" providerId="LiveId" clId="{74FBB3B9-9C33-4EBD-9D3B-A898B05BBA4D}" dt="2025-09-03T06:51:39.546" v="2512" actId="1076"/>
          <ac:spMkLst>
            <pc:docMk/>
            <pc:sldMk cId="4089338820" sldId="265"/>
            <ac:spMk id="56" creationId="{2DA4949D-8A89-B948-002C-F87E5FC7379E}"/>
          </ac:spMkLst>
        </pc:spChg>
        <pc:spChg chg="add mod">
          <ac:chgData name="Miguel Medalla" userId="dfdaa84eaf9c2ec6" providerId="LiveId" clId="{74FBB3B9-9C33-4EBD-9D3B-A898B05BBA4D}" dt="2025-09-03T06:51:39.546" v="2512" actId="1076"/>
          <ac:spMkLst>
            <pc:docMk/>
            <pc:sldMk cId="4089338820" sldId="265"/>
            <ac:spMk id="57" creationId="{E51E7161-14FF-CC41-21BF-07A81D4349B1}"/>
          </ac:spMkLst>
        </pc:spChg>
        <pc:spChg chg="add mod">
          <ac:chgData name="Miguel Medalla" userId="dfdaa84eaf9c2ec6" providerId="LiveId" clId="{74FBB3B9-9C33-4EBD-9D3B-A898B05BBA4D}" dt="2025-09-03T06:51:39.546" v="2512" actId="1076"/>
          <ac:spMkLst>
            <pc:docMk/>
            <pc:sldMk cId="4089338820" sldId="265"/>
            <ac:spMk id="58" creationId="{1E00592B-6899-7205-8484-6DC43CC987E1}"/>
          </ac:spMkLst>
        </pc:spChg>
        <pc:spChg chg="add mod">
          <ac:chgData name="Miguel Medalla" userId="dfdaa84eaf9c2ec6" providerId="LiveId" clId="{74FBB3B9-9C33-4EBD-9D3B-A898B05BBA4D}" dt="2025-09-03T06:51:39.546" v="2512" actId="1076"/>
          <ac:spMkLst>
            <pc:docMk/>
            <pc:sldMk cId="4089338820" sldId="265"/>
            <ac:spMk id="59" creationId="{D8690D76-68AA-EB2F-9805-D18402A0E7F4}"/>
          </ac:spMkLst>
        </pc:spChg>
        <pc:spChg chg="add mod">
          <ac:chgData name="Miguel Medalla" userId="dfdaa84eaf9c2ec6" providerId="LiveId" clId="{74FBB3B9-9C33-4EBD-9D3B-A898B05BBA4D}" dt="2025-09-03T06:51:39.546" v="2512" actId="1076"/>
          <ac:spMkLst>
            <pc:docMk/>
            <pc:sldMk cId="4089338820" sldId="265"/>
            <ac:spMk id="60" creationId="{E6B9018E-3E11-88EA-C4C0-C333EDFF8581}"/>
          </ac:spMkLst>
        </pc:spChg>
        <pc:spChg chg="add mod">
          <ac:chgData name="Miguel Medalla" userId="dfdaa84eaf9c2ec6" providerId="LiveId" clId="{74FBB3B9-9C33-4EBD-9D3B-A898B05BBA4D}" dt="2025-09-03T06:51:39.546" v="2512" actId="1076"/>
          <ac:spMkLst>
            <pc:docMk/>
            <pc:sldMk cId="4089338820" sldId="265"/>
            <ac:spMk id="61" creationId="{0A66BD97-DF43-79CB-BDF4-20295FCDF3EC}"/>
          </ac:spMkLst>
        </pc:spChg>
        <pc:spChg chg="add mod">
          <ac:chgData name="Miguel Medalla" userId="dfdaa84eaf9c2ec6" providerId="LiveId" clId="{74FBB3B9-9C33-4EBD-9D3B-A898B05BBA4D}" dt="2025-09-03T06:51:39.546" v="2512" actId="1076"/>
          <ac:spMkLst>
            <pc:docMk/>
            <pc:sldMk cId="4089338820" sldId="265"/>
            <ac:spMk id="62" creationId="{E5688210-AABB-5894-81B6-7E77254D5844}"/>
          </ac:spMkLst>
        </pc:spChg>
        <pc:spChg chg="add mod">
          <ac:chgData name="Miguel Medalla" userId="dfdaa84eaf9c2ec6" providerId="LiveId" clId="{74FBB3B9-9C33-4EBD-9D3B-A898B05BBA4D}" dt="2025-09-03T06:51:39.546" v="2512" actId="1076"/>
          <ac:spMkLst>
            <pc:docMk/>
            <pc:sldMk cId="4089338820" sldId="265"/>
            <ac:spMk id="63" creationId="{1AD710AA-50E8-4724-8F9B-D15994282984}"/>
          </ac:spMkLst>
        </pc:spChg>
        <pc:spChg chg="add mod">
          <ac:chgData name="Miguel Medalla" userId="dfdaa84eaf9c2ec6" providerId="LiveId" clId="{74FBB3B9-9C33-4EBD-9D3B-A898B05BBA4D}" dt="2025-09-03T06:51:39.546" v="2512" actId="1076"/>
          <ac:spMkLst>
            <pc:docMk/>
            <pc:sldMk cId="4089338820" sldId="265"/>
            <ac:spMk id="64" creationId="{62394E76-8E5E-143C-D405-909D7E374DEE}"/>
          </ac:spMkLst>
        </pc:spChg>
        <pc:spChg chg="add mod">
          <ac:chgData name="Miguel Medalla" userId="dfdaa84eaf9c2ec6" providerId="LiveId" clId="{74FBB3B9-9C33-4EBD-9D3B-A898B05BBA4D}" dt="2025-09-03T06:54:43.449" v="2619" actId="1035"/>
          <ac:spMkLst>
            <pc:docMk/>
            <pc:sldMk cId="4089338820" sldId="265"/>
            <ac:spMk id="67" creationId="{DC423531-33A7-923D-31CD-14E908FD2CF0}"/>
          </ac:spMkLst>
        </pc:spChg>
        <pc:spChg chg="add mod">
          <ac:chgData name="Miguel Medalla" userId="dfdaa84eaf9c2ec6" providerId="LiveId" clId="{74FBB3B9-9C33-4EBD-9D3B-A898B05BBA4D}" dt="2025-09-03T06:54:43.449" v="2619" actId="1035"/>
          <ac:spMkLst>
            <pc:docMk/>
            <pc:sldMk cId="4089338820" sldId="265"/>
            <ac:spMk id="68" creationId="{07FA4238-2C0A-CF49-7F6F-4A001A621657}"/>
          </ac:spMkLst>
        </pc:spChg>
        <pc:spChg chg="add mod">
          <ac:chgData name="Miguel Medalla" userId="dfdaa84eaf9c2ec6" providerId="LiveId" clId="{74FBB3B9-9C33-4EBD-9D3B-A898B05BBA4D}" dt="2025-09-03T06:54:43.449" v="2619" actId="1035"/>
          <ac:spMkLst>
            <pc:docMk/>
            <pc:sldMk cId="4089338820" sldId="265"/>
            <ac:spMk id="69" creationId="{24DCF432-4C80-F2D5-F3D1-DEEE9746D8B3}"/>
          </ac:spMkLst>
        </pc:spChg>
        <pc:spChg chg="add mod">
          <ac:chgData name="Miguel Medalla" userId="dfdaa84eaf9c2ec6" providerId="LiveId" clId="{74FBB3B9-9C33-4EBD-9D3B-A898B05BBA4D}" dt="2025-09-03T06:54:43.449" v="2619" actId="1035"/>
          <ac:spMkLst>
            <pc:docMk/>
            <pc:sldMk cId="4089338820" sldId="265"/>
            <ac:spMk id="70" creationId="{89F8EA18-74E1-67BB-5617-FE1330816088}"/>
          </ac:spMkLst>
        </pc:spChg>
        <pc:spChg chg="add mod">
          <ac:chgData name="Miguel Medalla" userId="dfdaa84eaf9c2ec6" providerId="LiveId" clId="{74FBB3B9-9C33-4EBD-9D3B-A898B05BBA4D}" dt="2025-09-03T06:54:43.449" v="2619" actId="1035"/>
          <ac:spMkLst>
            <pc:docMk/>
            <pc:sldMk cId="4089338820" sldId="265"/>
            <ac:spMk id="71" creationId="{DD42D10B-91FA-BB00-1BEC-759BA2B4F90C}"/>
          </ac:spMkLst>
        </pc:spChg>
        <pc:spChg chg="add mod">
          <ac:chgData name="Miguel Medalla" userId="dfdaa84eaf9c2ec6" providerId="LiveId" clId="{74FBB3B9-9C33-4EBD-9D3B-A898B05BBA4D}" dt="2025-09-03T06:54:43.449" v="2619" actId="1035"/>
          <ac:spMkLst>
            <pc:docMk/>
            <pc:sldMk cId="4089338820" sldId="265"/>
            <ac:spMk id="72" creationId="{4E780C08-D39C-79D2-2394-6F11AE735B42}"/>
          </ac:spMkLst>
        </pc:spChg>
        <pc:spChg chg="add mod">
          <ac:chgData name="Miguel Medalla" userId="dfdaa84eaf9c2ec6" providerId="LiveId" clId="{74FBB3B9-9C33-4EBD-9D3B-A898B05BBA4D}" dt="2025-09-03T06:54:43.449" v="2619" actId="1035"/>
          <ac:spMkLst>
            <pc:docMk/>
            <pc:sldMk cId="4089338820" sldId="265"/>
            <ac:spMk id="73" creationId="{E23BE466-C31E-5D55-45AE-00EF30004E06}"/>
          </ac:spMkLst>
        </pc:spChg>
        <pc:spChg chg="add mod">
          <ac:chgData name="Miguel Medalla" userId="dfdaa84eaf9c2ec6" providerId="LiveId" clId="{74FBB3B9-9C33-4EBD-9D3B-A898B05BBA4D}" dt="2025-09-03T06:54:43.449" v="2619" actId="1035"/>
          <ac:spMkLst>
            <pc:docMk/>
            <pc:sldMk cId="4089338820" sldId="265"/>
            <ac:spMk id="75" creationId="{F7EFFD14-82D3-E146-A7B2-A27223AC018B}"/>
          </ac:spMkLst>
        </pc:spChg>
        <pc:spChg chg="add mod">
          <ac:chgData name="Miguel Medalla" userId="dfdaa84eaf9c2ec6" providerId="LiveId" clId="{74FBB3B9-9C33-4EBD-9D3B-A898B05BBA4D}" dt="2025-09-03T06:54:43.449" v="2619" actId="1035"/>
          <ac:spMkLst>
            <pc:docMk/>
            <pc:sldMk cId="4089338820" sldId="265"/>
            <ac:spMk id="76" creationId="{7C7D4BA0-9C63-5AD2-1B93-C1F9CA2A02AF}"/>
          </ac:spMkLst>
        </pc:spChg>
        <pc:spChg chg="add mod">
          <ac:chgData name="Miguel Medalla" userId="dfdaa84eaf9c2ec6" providerId="LiveId" clId="{74FBB3B9-9C33-4EBD-9D3B-A898B05BBA4D}" dt="2025-09-03T06:55:11.853" v="2635" actId="20577"/>
          <ac:spMkLst>
            <pc:docMk/>
            <pc:sldMk cId="4089338820" sldId="265"/>
            <ac:spMk id="77" creationId="{827BEAF0-9659-8116-3E77-0362A623C659}"/>
          </ac:spMkLst>
        </pc:spChg>
        <pc:picChg chg="ord">
          <ac:chgData name="Miguel Medalla" userId="dfdaa84eaf9c2ec6" providerId="LiveId" clId="{74FBB3B9-9C33-4EBD-9D3B-A898B05BBA4D}" dt="2025-09-03T06:52:24.884" v="2561" actId="166"/>
          <ac:picMkLst>
            <pc:docMk/>
            <pc:sldMk cId="4089338820" sldId="265"/>
            <ac:picMk id="47" creationId="{0083B169-CD38-6DA2-D909-B8BD3A904B70}"/>
          </ac:picMkLst>
        </pc:picChg>
        <pc:picChg chg="mod">
          <ac:chgData name="Miguel Medalla" userId="dfdaa84eaf9c2ec6" providerId="LiveId" clId="{74FBB3B9-9C33-4EBD-9D3B-A898B05BBA4D}" dt="2025-09-03T06:51:15.051" v="2465" actId="1076"/>
          <ac:picMkLst>
            <pc:docMk/>
            <pc:sldMk cId="4089338820" sldId="265"/>
            <ac:picMk id="74" creationId="{F7D9858C-491E-A131-3E76-50C3BEEB000A}"/>
          </ac:picMkLst>
        </pc:picChg>
        <pc:cxnChg chg="mod">
          <ac:chgData name="Miguel Medalla" userId="dfdaa84eaf9c2ec6" providerId="LiveId" clId="{74FBB3B9-9C33-4EBD-9D3B-A898B05BBA4D}" dt="2025-09-03T06:52:13.625" v="2559" actId="1076"/>
          <ac:cxnSpMkLst>
            <pc:docMk/>
            <pc:sldMk cId="4089338820" sldId="265"/>
            <ac:cxnSpMk id="53" creationId="{6D675847-CBCF-49D9-C337-09E14684F0F1}"/>
          </ac:cxnSpMkLst>
        </pc:cxnChg>
        <pc:cxnChg chg="mod">
          <ac:chgData name="Miguel Medalla" userId="dfdaa84eaf9c2ec6" providerId="LiveId" clId="{74FBB3B9-9C33-4EBD-9D3B-A898B05BBA4D}" dt="2025-09-03T06:52:11.898" v="2558" actId="1076"/>
          <ac:cxnSpMkLst>
            <pc:docMk/>
            <pc:sldMk cId="4089338820" sldId="265"/>
            <ac:cxnSpMk id="54" creationId="{38257FA5-5AD6-E3AF-0FE8-6FC817E00B47}"/>
          </ac:cxnSpMkLst>
        </pc:cxnChg>
      </pc:sldChg>
      <pc:sldChg chg="addSp delSp modSp add mod delAnim modAnim">
        <pc:chgData name="Miguel Medalla" userId="dfdaa84eaf9c2ec6" providerId="LiveId" clId="{74FBB3B9-9C33-4EBD-9D3B-A898B05BBA4D}" dt="2025-09-03T12:32:05.221" v="3917" actId="164"/>
        <pc:sldMkLst>
          <pc:docMk/>
          <pc:sldMk cId="1767971049" sldId="266"/>
        </pc:sldMkLst>
        <pc:spChg chg="mod">
          <ac:chgData name="Miguel Medalla" userId="dfdaa84eaf9c2ec6" providerId="LiveId" clId="{74FBB3B9-9C33-4EBD-9D3B-A898B05BBA4D}" dt="2025-09-03T06:56:34.540" v="2671" actId="1076"/>
          <ac:spMkLst>
            <pc:docMk/>
            <pc:sldMk cId="1767971049" sldId="266"/>
            <ac:spMk id="4" creationId="{F94701F1-CEA8-5EC7-AE16-F39E3AB925FF}"/>
          </ac:spMkLst>
        </pc:spChg>
        <pc:spChg chg="add del">
          <ac:chgData name="Miguel Medalla" userId="dfdaa84eaf9c2ec6" providerId="LiveId" clId="{74FBB3B9-9C33-4EBD-9D3B-A898B05BBA4D}" dt="2025-09-03T12:31:07.297" v="3907" actId="478"/>
          <ac:spMkLst>
            <pc:docMk/>
            <pc:sldMk cId="1767971049" sldId="266"/>
            <ac:spMk id="7" creationId="{93E4776E-137F-4EC6-F780-22AC587AAD47}"/>
          </ac:spMkLst>
        </pc:spChg>
        <pc:spChg chg="del">
          <ac:chgData name="Miguel Medalla" userId="dfdaa84eaf9c2ec6" providerId="LiveId" clId="{74FBB3B9-9C33-4EBD-9D3B-A898B05BBA4D}" dt="2025-09-03T06:56:12.864" v="2641" actId="478"/>
          <ac:spMkLst>
            <pc:docMk/>
            <pc:sldMk cId="1767971049" sldId="266"/>
            <ac:spMk id="36" creationId="{625A4A1A-D88B-BC68-8D8E-470011788E91}"/>
          </ac:spMkLst>
        </pc:spChg>
        <pc:spChg chg="del">
          <ac:chgData name="Miguel Medalla" userId="dfdaa84eaf9c2ec6" providerId="LiveId" clId="{74FBB3B9-9C33-4EBD-9D3B-A898B05BBA4D}" dt="2025-09-03T06:56:12.864" v="2641" actId="478"/>
          <ac:spMkLst>
            <pc:docMk/>
            <pc:sldMk cId="1767971049" sldId="266"/>
            <ac:spMk id="41" creationId="{0E71B053-3C32-1B17-E1EE-92CE89772F28}"/>
          </ac:spMkLst>
        </pc:spChg>
        <pc:spChg chg="del">
          <ac:chgData name="Miguel Medalla" userId="dfdaa84eaf9c2ec6" providerId="LiveId" clId="{74FBB3B9-9C33-4EBD-9D3B-A898B05BBA4D}" dt="2025-09-03T06:56:12.864" v="2641" actId="478"/>
          <ac:spMkLst>
            <pc:docMk/>
            <pc:sldMk cId="1767971049" sldId="266"/>
            <ac:spMk id="46" creationId="{96F45821-F1E2-5A8A-381F-9F05D0FCE27F}"/>
          </ac:spMkLst>
        </pc:spChg>
        <pc:spChg chg="del">
          <ac:chgData name="Miguel Medalla" userId="dfdaa84eaf9c2ec6" providerId="LiveId" clId="{74FBB3B9-9C33-4EBD-9D3B-A898B05BBA4D}" dt="2025-09-03T06:56:16.294" v="2642" actId="478"/>
          <ac:spMkLst>
            <pc:docMk/>
            <pc:sldMk cId="1767971049" sldId="266"/>
            <ac:spMk id="48" creationId="{1E3A7085-5C38-A69A-4598-9BD5379A2BD4}"/>
          </ac:spMkLst>
        </pc:spChg>
        <pc:spChg chg="del">
          <ac:chgData name="Miguel Medalla" userId="dfdaa84eaf9c2ec6" providerId="LiveId" clId="{74FBB3B9-9C33-4EBD-9D3B-A898B05BBA4D}" dt="2025-09-03T06:56:12.864" v="2641" actId="478"/>
          <ac:spMkLst>
            <pc:docMk/>
            <pc:sldMk cId="1767971049" sldId="266"/>
            <ac:spMk id="49" creationId="{4E587E36-11CD-42E9-0D09-5E487920B603}"/>
          </ac:spMkLst>
        </pc:spChg>
        <pc:spChg chg="del">
          <ac:chgData name="Miguel Medalla" userId="dfdaa84eaf9c2ec6" providerId="LiveId" clId="{74FBB3B9-9C33-4EBD-9D3B-A898B05BBA4D}" dt="2025-09-03T06:56:12.864" v="2641" actId="478"/>
          <ac:spMkLst>
            <pc:docMk/>
            <pc:sldMk cId="1767971049" sldId="266"/>
            <ac:spMk id="50" creationId="{701B8574-F0A9-52EC-D66D-3336EF921A72}"/>
          </ac:spMkLst>
        </pc:spChg>
        <pc:spChg chg="del">
          <ac:chgData name="Miguel Medalla" userId="dfdaa84eaf9c2ec6" providerId="LiveId" clId="{74FBB3B9-9C33-4EBD-9D3B-A898B05BBA4D}" dt="2025-09-03T06:56:12.864" v="2641" actId="478"/>
          <ac:spMkLst>
            <pc:docMk/>
            <pc:sldMk cId="1767971049" sldId="266"/>
            <ac:spMk id="51" creationId="{93F75E58-A504-F085-74A4-30B7D6C33FBE}"/>
          </ac:spMkLst>
        </pc:spChg>
        <pc:spChg chg="del">
          <ac:chgData name="Miguel Medalla" userId="dfdaa84eaf9c2ec6" providerId="LiveId" clId="{74FBB3B9-9C33-4EBD-9D3B-A898B05BBA4D}" dt="2025-09-03T06:56:12.864" v="2641" actId="478"/>
          <ac:spMkLst>
            <pc:docMk/>
            <pc:sldMk cId="1767971049" sldId="266"/>
            <ac:spMk id="52" creationId="{9191E302-1AD7-BBB8-E99C-A29F79ECC88D}"/>
          </ac:spMkLst>
        </pc:spChg>
        <pc:spChg chg="del">
          <ac:chgData name="Miguel Medalla" userId="dfdaa84eaf9c2ec6" providerId="LiveId" clId="{74FBB3B9-9C33-4EBD-9D3B-A898B05BBA4D}" dt="2025-09-03T06:56:12.864" v="2641" actId="478"/>
          <ac:spMkLst>
            <pc:docMk/>
            <pc:sldMk cId="1767971049" sldId="266"/>
            <ac:spMk id="67" creationId="{F043AEB2-ACE2-2EF9-B011-BC895D681D28}"/>
          </ac:spMkLst>
        </pc:spChg>
        <pc:spChg chg="del">
          <ac:chgData name="Miguel Medalla" userId="dfdaa84eaf9c2ec6" providerId="LiveId" clId="{74FBB3B9-9C33-4EBD-9D3B-A898B05BBA4D}" dt="2025-09-03T06:56:12.864" v="2641" actId="478"/>
          <ac:spMkLst>
            <pc:docMk/>
            <pc:sldMk cId="1767971049" sldId="266"/>
            <ac:spMk id="68" creationId="{62E7EF81-E479-A41D-54BE-0DD654051639}"/>
          </ac:spMkLst>
        </pc:spChg>
        <pc:spChg chg="del">
          <ac:chgData name="Miguel Medalla" userId="dfdaa84eaf9c2ec6" providerId="LiveId" clId="{74FBB3B9-9C33-4EBD-9D3B-A898B05BBA4D}" dt="2025-09-03T06:56:12.864" v="2641" actId="478"/>
          <ac:spMkLst>
            <pc:docMk/>
            <pc:sldMk cId="1767971049" sldId="266"/>
            <ac:spMk id="77" creationId="{4CCB7A80-8770-5B3A-8778-D037776F963E}"/>
          </ac:spMkLst>
        </pc:spChg>
        <pc:grpChg chg="add mod">
          <ac:chgData name="Miguel Medalla" userId="dfdaa84eaf9c2ec6" providerId="LiveId" clId="{74FBB3B9-9C33-4EBD-9D3B-A898B05BBA4D}" dt="2025-09-03T12:32:05.221" v="3917" actId="164"/>
          <ac:grpSpMkLst>
            <pc:docMk/>
            <pc:sldMk cId="1767971049" sldId="266"/>
            <ac:grpSpMk id="13" creationId="{CCC0ECFA-C054-321C-6032-7EE76E493ECF}"/>
          </ac:grpSpMkLst>
        </pc:grpChg>
        <pc:picChg chg="add mod">
          <ac:chgData name="Miguel Medalla" userId="dfdaa84eaf9c2ec6" providerId="LiveId" clId="{74FBB3B9-9C33-4EBD-9D3B-A898B05BBA4D}" dt="2025-09-03T12:32:05.221" v="3917" actId="164"/>
          <ac:picMkLst>
            <pc:docMk/>
            <pc:sldMk cId="1767971049" sldId="266"/>
            <ac:picMk id="2" creationId="{24F36DEB-22CF-E71C-70A3-584DFA197811}"/>
          </ac:picMkLst>
        </pc:picChg>
        <pc:picChg chg="add mod">
          <ac:chgData name="Miguel Medalla" userId="dfdaa84eaf9c2ec6" providerId="LiveId" clId="{74FBB3B9-9C33-4EBD-9D3B-A898B05BBA4D}" dt="2025-09-03T06:56:58.019" v="2673" actId="1076"/>
          <ac:picMkLst>
            <pc:docMk/>
            <pc:sldMk cId="1767971049" sldId="266"/>
            <ac:picMk id="3" creationId="{DA03771D-7B10-DE37-8965-B2EDA84B8B03}"/>
          </ac:picMkLst>
        </pc:picChg>
        <pc:picChg chg="add mod">
          <ac:chgData name="Miguel Medalla" userId="dfdaa84eaf9c2ec6" providerId="LiveId" clId="{74FBB3B9-9C33-4EBD-9D3B-A898B05BBA4D}" dt="2025-09-03T06:57:14.984" v="2674"/>
          <ac:picMkLst>
            <pc:docMk/>
            <pc:sldMk cId="1767971049" sldId="266"/>
            <ac:picMk id="5" creationId="{CA7D8F4B-B7D6-AEDD-9146-8F934A6A66C7}"/>
          </ac:picMkLst>
        </pc:picChg>
        <pc:picChg chg="add mod">
          <ac:chgData name="Miguel Medalla" userId="dfdaa84eaf9c2ec6" providerId="LiveId" clId="{74FBB3B9-9C33-4EBD-9D3B-A898B05BBA4D}" dt="2025-09-03T06:57:14.984" v="2674"/>
          <ac:picMkLst>
            <pc:docMk/>
            <pc:sldMk cId="1767971049" sldId="266"/>
            <ac:picMk id="6" creationId="{4FE6DB0F-7353-E85F-9518-63681504D33A}"/>
          </ac:picMkLst>
        </pc:picChg>
        <pc:picChg chg="add mod">
          <ac:chgData name="Miguel Medalla" userId="dfdaa84eaf9c2ec6" providerId="LiveId" clId="{74FBB3B9-9C33-4EBD-9D3B-A898B05BBA4D}" dt="2025-09-03T12:32:05.221" v="3917" actId="164"/>
          <ac:picMkLst>
            <pc:docMk/>
            <pc:sldMk cId="1767971049" sldId="266"/>
            <ac:picMk id="9" creationId="{3B242552-8F77-297D-BF00-571FD46BAD72}"/>
          </ac:picMkLst>
        </pc:picChg>
        <pc:picChg chg="add del">
          <ac:chgData name="Miguel Medalla" userId="dfdaa84eaf9c2ec6" providerId="LiveId" clId="{74FBB3B9-9C33-4EBD-9D3B-A898B05BBA4D}" dt="2025-09-03T12:31:39.114" v="3912" actId="478"/>
          <ac:picMkLst>
            <pc:docMk/>
            <pc:sldMk cId="1767971049" sldId="266"/>
            <ac:picMk id="11" creationId="{6845FE81-3ACD-5A93-290A-060F93F9B13A}"/>
          </ac:picMkLst>
        </pc:picChg>
        <pc:picChg chg="add mod">
          <ac:chgData name="Miguel Medalla" userId="dfdaa84eaf9c2ec6" providerId="LiveId" clId="{74FBB3B9-9C33-4EBD-9D3B-A898B05BBA4D}" dt="2025-09-03T12:32:05.221" v="3917" actId="164"/>
          <ac:picMkLst>
            <pc:docMk/>
            <pc:sldMk cId="1767971049" sldId="266"/>
            <ac:picMk id="12" creationId="{05447DC2-AEF3-AE6C-085D-734618968A32}"/>
          </ac:picMkLst>
        </pc:picChg>
      </pc:sldChg>
      <pc:sldChg chg="addSp delSp modSp add mod delAnim modAnim">
        <pc:chgData name="Miguel Medalla" userId="dfdaa84eaf9c2ec6" providerId="LiveId" clId="{74FBB3B9-9C33-4EBD-9D3B-A898B05BBA4D}" dt="2025-09-03T12:59:00.226" v="4071"/>
        <pc:sldMkLst>
          <pc:docMk/>
          <pc:sldMk cId="2774916640" sldId="267"/>
        </pc:sldMkLst>
        <pc:picChg chg="del">
          <ac:chgData name="Miguel Medalla" userId="dfdaa84eaf9c2ec6" providerId="LiveId" clId="{74FBB3B9-9C33-4EBD-9D3B-A898B05BBA4D}" dt="2025-09-03T06:58:22.814" v="2677" actId="478"/>
          <ac:picMkLst>
            <pc:docMk/>
            <pc:sldMk cId="2774916640" sldId="267"/>
            <ac:picMk id="2" creationId="{220C4311-0CCA-C400-B654-D3444322F21F}"/>
          </ac:picMkLst>
        </pc:picChg>
        <pc:picChg chg="del">
          <ac:chgData name="Miguel Medalla" userId="dfdaa84eaf9c2ec6" providerId="LiveId" clId="{74FBB3B9-9C33-4EBD-9D3B-A898B05BBA4D}" dt="2025-09-03T06:58:22.814" v="2677" actId="478"/>
          <ac:picMkLst>
            <pc:docMk/>
            <pc:sldMk cId="2774916640" sldId="267"/>
            <ac:picMk id="3" creationId="{75E47FA6-8C54-A6D8-2B9A-5E5E22F78659}"/>
          </ac:picMkLst>
        </pc:picChg>
        <pc:picChg chg="add mod">
          <ac:chgData name="Miguel Medalla" userId="dfdaa84eaf9c2ec6" providerId="LiveId" clId="{74FBB3B9-9C33-4EBD-9D3B-A898B05BBA4D}" dt="2025-09-03T07:01:20.793" v="2718" actId="1076"/>
          <ac:picMkLst>
            <pc:docMk/>
            <pc:sldMk cId="2774916640" sldId="267"/>
            <ac:picMk id="5" creationId="{A499A75A-35A1-7702-93D7-CCBE8F984B3D}"/>
          </ac:picMkLst>
        </pc:picChg>
        <pc:picChg chg="add mod ord">
          <ac:chgData name="Miguel Medalla" userId="dfdaa84eaf9c2ec6" providerId="LiveId" clId="{74FBB3B9-9C33-4EBD-9D3B-A898B05BBA4D}" dt="2025-09-03T12:58:45.622" v="4069" actId="1076"/>
          <ac:picMkLst>
            <pc:docMk/>
            <pc:sldMk cId="2774916640" sldId="267"/>
            <ac:picMk id="6" creationId="{A12376F7-F4A2-B58B-EDFA-C70CCC360FB7}"/>
          </ac:picMkLst>
        </pc:picChg>
        <pc:picChg chg="add mod">
          <ac:chgData name="Miguel Medalla" userId="dfdaa84eaf9c2ec6" providerId="LiveId" clId="{74FBB3B9-9C33-4EBD-9D3B-A898B05BBA4D}" dt="2025-09-03T07:02:24.473" v="2727" actId="14100"/>
          <ac:picMkLst>
            <pc:docMk/>
            <pc:sldMk cId="2774916640" sldId="267"/>
            <ac:picMk id="7" creationId="{E81FD52A-E0A6-470F-C1BF-EDDDA7A8EFDD}"/>
          </ac:picMkLst>
        </pc:picChg>
        <pc:picChg chg="add mod">
          <ac:chgData name="Miguel Medalla" userId="dfdaa84eaf9c2ec6" providerId="LiveId" clId="{74FBB3B9-9C33-4EBD-9D3B-A898B05BBA4D}" dt="2025-09-03T07:02:32.623" v="2730" actId="1076"/>
          <ac:picMkLst>
            <pc:docMk/>
            <pc:sldMk cId="2774916640" sldId="267"/>
            <ac:picMk id="8" creationId="{0C1BA919-8FD9-3E73-E6D1-914DF3DC87AE}"/>
          </ac:picMkLst>
        </pc:picChg>
        <pc:picChg chg="ord">
          <ac:chgData name="Miguel Medalla" userId="dfdaa84eaf9c2ec6" providerId="LiveId" clId="{74FBB3B9-9C33-4EBD-9D3B-A898B05BBA4D}" dt="2025-09-03T06:59:22.972" v="2694" actId="167"/>
          <ac:picMkLst>
            <pc:docMk/>
            <pc:sldMk cId="2774916640" sldId="267"/>
            <ac:picMk id="74" creationId="{7F2A4196-14AE-9C80-E8B7-E25BFBC4156C}"/>
          </ac:picMkLst>
        </pc:picChg>
      </pc:sldChg>
      <pc:sldChg chg="addSp delSp modSp add mod delAnim modAnim">
        <pc:chgData name="Miguel Medalla" userId="dfdaa84eaf9c2ec6" providerId="LiveId" clId="{74FBB3B9-9C33-4EBD-9D3B-A898B05BBA4D}" dt="2025-09-03T14:20:59.274" v="4098"/>
        <pc:sldMkLst>
          <pc:docMk/>
          <pc:sldMk cId="3139807571" sldId="268"/>
        </pc:sldMkLst>
        <pc:spChg chg="mod">
          <ac:chgData name="Miguel Medalla" userId="dfdaa84eaf9c2ec6" providerId="LiveId" clId="{74FBB3B9-9C33-4EBD-9D3B-A898B05BBA4D}" dt="2025-09-03T07:03:54.158" v="2750" actId="20577"/>
          <ac:spMkLst>
            <pc:docMk/>
            <pc:sldMk cId="3139807571" sldId="268"/>
            <ac:spMk id="4" creationId="{8065CEEC-0060-DB1E-5F18-279DC3275F45}"/>
          </ac:spMkLst>
        </pc:spChg>
        <pc:spChg chg="mod topLvl">
          <ac:chgData name="Miguel Medalla" userId="dfdaa84eaf9c2ec6" providerId="LiveId" clId="{74FBB3B9-9C33-4EBD-9D3B-A898B05BBA4D}" dt="2025-09-03T13:04:08.108" v="4086" actId="165"/>
          <ac:spMkLst>
            <pc:docMk/>
            <pc:sldMk cId="3139807571" sldId="268"/>
            <ac:spMk id="13" creationId="{55F67A97-F49D-2464-EA81-03979CF323B3}"/>
          </ac:spMkLst>
        </pc:spChg>
        <pc:spChg chg="mod topLvl">
          <ac:chgData name="Miguel Medalla" userId="dfdaa84eaf9c2ec6" providerId="LiveId" clId="{74FBB3B9-9C33-4EBD-9D3B-A898B05BBA4D}" dt="2025-09-03T13:04:08.108" v="4086" actId="165"/>
          <ac:spMkLst>
            <pc:docMk/>
            <pc:sldMk cId="3139807571" sldId="268"/>
            <ac:spMk id="14" creationId="{3E413700-E9DA-52C3-77BE-216BBFD326C2}"/>
          </ac:spMkLst>
        </pc:spChg>
        <pc:spChg chg="mod topLvl">
          <ac:chgData name="Miguel Medalla" userId="dfdaa84eaf9c2ec6" providerId="LiveId" clId="{74FBB3B9-9C33-4EBD-9D3B-A898B05BBA4D}" dt="2025-09-03T13:04:08.108" v="4086" actId="165"/>
          <ac:spMkLst>
            <pc:docMk/>
            <pc:sldMk cId="3139807571" sldId="268"/>
            <ac:spMk id="17" creationId="{00A04063-3CA8-0EA7-C590-724D4FB6949D}"/>
          </ac:spMkLst>
        </pc:spChg>
        <pc:spChg chg="mod topLvl">
          <ac:chgData name="Miguel Medalla" userId="dfdaa84eaf9c2ec6" providerId="LiveId" clId="{74FBB3B9-9C33-4EBD-9D3B-A898B05BBA4D}" dt="2025-09-03T13:04:08.108" v="4086" actId="165"/>
          <ac:spMkLst>
            <pc:docMk/>
            <pc:sldMk cId="3139807571" sldId="268"/>
            <ac:spMk id="19" creationId="{E27230E7-CE30-E65A-7994-A8E16C7C9117}"/>
          </ac:spMkLst>
        </pc:spChg>
        <pc:spChg chg="mod topLvl">
          <ac:chgData name="Miguel Medalla" userId="dfdaa84eaf9c2ec6" providerId="LiveId" clId="{74FBB3B9-9C33-4EBD-9D3B-A898B05BBA4D}" dt="2025-09-03T14:20:07.240" v="4097" actId="1036"/>
          <ac:spMkLst>
            <pc:docMk/>
            <pc:sldMk cId="3139807571" sldId="268"/>
            <ac:spMk id="21" creationId="{0A6406B5-A7BE-078A-26AD-497A85C502C9}"/>
          </ac:spMkLst>
        </pc:spChg>
        <pc:spChg chg="mod topLvl">
          <ac:chgData name="Miguel Medalla" userId="dfdaa84eaf9c2ec6" providerId="LiveId" clId="{74FBB3B9-9C33-4EBD-9D3B-A898B05BBA4D}" dt="2025-09-03T13:04:08.108" v="4086" actId="165"/>
          <ac:spMkLst>
            <pc:docMk/>
            <pc:sldMk cId="3139807571" sldId="268"/>
            <ac:spMk id="24" creationId="{20BD3CD6-9FD3-B79E-70F1-8F6A2E94CE7B}"/>
          </ac:spMkLst>
        </pc:spChg>
        <pc:spChg chg="mod topLvl">
          <ac:chgData name="Miguel Medalla" userId="dfdaa84eaf9c2ec6" providerId="LiveId" clId="{74FBB3B9-9C33-4EBD-9D3B-A898B05BBA4D}" dt="2025-09-03T13:04:08.108" v="4086" actId="165"/>
          <ac:spMkLst>
            <pc:docMk/>
            <pc:sldMk cId="3139807571" sldId="268"/>
            <ac:spMk id="25" creationId="{F5403333-02AF-0F7C-00A5-9A1FE44583CB}"/>
          </ac:spMkLst>
        </pc:spChg>
        <pc:spChg chg="mod topLvl">
          <ac:chgData name="Miguel Medalla" userId="dfdaa84eaf9c2ec6" providerId="LiveId" clId="{74FBB3B9-9C33-4EBD-9D3B-A898B05BBA4D}" dt="2025-09-03T13:04:08.108" v="4086" actId="165"/>
          <ac:spMkLst>
            <pc:docMk/>
            <pc:sldMk cId="3139807571" sldId="268"/>
            <ac:spMk id="26" creationId="{9BE2F0C5-79A0-C286-4DCD-49ED5AADCC27}"/>
          </ac:spMkLst>
        </pc:spChg>
        <pc:spChg chg="mod">
          <ac:chgData name="Miguel Medalla" userId="dfdaa84eaf9c2ec6" providerId="LiveId" clId="{74FBB3B9-9C33-4EBD-9D3B-A898B05BBA4D}" dt="2025-09-03T07:04:07.091" v="2751"/>
          <ac:spMkLst>
            <pc:docMk/>
            <pc:sldMk cId="3139807571" sldId="268"/>
            <ac:spMk id="27" creationId="{17E6D002-6532-2505-BCF0-C27BA6A8C3EC}"/>
          </ac:spMkLst>
        </pc:spChg>
        <pc:spChg chg="mod topLvl">
          <ac:chgData name="Miguel Medalla" userId="dfdaa84eaf9c2ec6" providerId="LiveId" clId="{74FBB3B9-9C33-4EBD-9D3B-A898B05BBA4D}" dt="2025-09-03T13:04:08.108" v="4086" actId="165"/>
          <ac:spMkLst>
            <pc:docMk/>
            <pc:sldMk cId="3139807571" sldId="268"/>
            <ac:spMk id="28" creationId="{8BDAC18C-5A75-4E8B-DE5D-753553AE1237}"/>
          </ac:spMkLst>
        </pc:spChg>
        <pc:spChg chg="add mod topLvl">
          <ac:chgData name="Miguel Medalla" userId="dfdaa84eaf9c2ec6" providerId="LiveId" clId="{74FBB3B9-9C33-4EBD-9D3B-A898B05BBA4D}" dt="2025-09-03T13:04:08.108" v="4086" actId="165"/>
          <ac:spMkLst>
            <pc:docMk/>
            <pc:sldMk cId="3139807571" sldId="268"/>
            <ac:spMk id="34" creationId="{D29F5CFA-0288-7F81-44B4-50BAB77D0E76}"/>
          </ac:spMkLst>
        </pc:spChg>
        <pc:spChg chg="add mod">
          <ac:chgData name="Miguel Medalla" userId="dfdaa84eaf9c2ec6" providerId="LiveId" clId="{74FBB3B9-9C33-4EBD-9D3B-A898B05BBA4D}" dt="2025-09-03T07:08:34.057" v="2850" actId="1076"/>
          <ac:spMkLst>
            <pc:docMk/>
            <pc:sldMk cId="3139807571" sldId="268"/>
            <ac:spMk id="37" creationId="{48CFE281-608B-2CAA-85DA-AD9712BB1BBA}"/>
          </ac:spMkLst>
        </pc:spChg>
        <pc:spChg chg="add mod">
          <ac:chgData name="Miguel Medalla" userId="dfdaa84eaf9c2ec6" providerId="LiveId" clId="{74FBB3B9-9C33-4EBD-9D3B-A898B05BBA4D}" dt="2025-09-03T07:10:11.177" v="2934" actId="207"/>
          <ac:spMkLst>
            <pc:docMk/>
            <pc:sldMk cId="3139807571" sldId="268"/>
            <ac:spMk id="38" creationId="{8DD52180-E9FA-9986-7D0C-FA5BB67226DB}"/>
          </ac:spMkLst>
        </pc:spChg>
        <pc:spChg chg="add mod">
          <ac:chgData name="Miguel Medalla" userId="dfdaa84eaf9c2ec6" providerId="LiveId" clId="{74FBB3B9-9C33-4EBD-9D3B-A898B05BBA4D}" dt="2025-09-03T07:10:58.964" v="2940"/>
          <ac:spMkLst>
            <pc:docMk/>
            <pc:sldMk cId="3139807571" sldId="268"/>
            <ac:spMk id="39" creationId="{FB1A020A-355A-EF94-E687-04DAFFFBF86B}"/>
          </ac:spMkLst>
        </pc:spChg>
        <pc:grpChg chg="mod">
          <ac:chgData name="Miguel Medalla" userId="dfdaa84eaf9c2ec6" providerId="LiveId" clId="{74FBB3B9-9C33-4EBD-9D3B-A898B05BBA4D}" dt="2025-09-03T07:04:11.698" v="2752" actId="1076"/>
          <ac:grpSpMkLst>
            <pc:docMk/>
            <pc:sldMk cId="3139807571" sldId="268"/>
            <ac:grpSpMk id="11" creationId="{72197468-14D4-D5E3-3E5D-1FF53B6D42CA}"/>
          </ac:grpSpMkLst>
        </pc:grpChg>
        <pc:picChg chg="add del mod">
          <ac:chgData name="Miguel Medalla" userId="dfdaa84eaf9c2ec6" providerId="LiveId" clId="{74FBB3B9-9C33-4EBD-9D3B-A898B05BBA4D}" dt="2025-09-03T07:02:44.491" v="2733" actId="478"/>
          <ac:picMkLst>
            <pc:docMk/>
            <pc:sldMk cId="3139807571" sldId="268"/>
            <ac:picMk id="2" creationId="{2A4CC730-9A8C-9CC5-A0F0-0E41605EE829}"/>
          </ac:picMkLst>
        </pc:picChg>
        <pc:picChg chg="add del mod">
          <ac:chgData name="Miguel Medalla" userId="dfdaa84eaf9c2ec6" providerId="LiveId" clId="{74FBB3B9-9C33-4EBD-9D3B-A898B05BBA4D}" dt="2025-09-03T07:02:44.491" v="2733" actId="478"/>
          <ac:picMkLst>
            <pc:docMk/>
            <pc:sldMk cId="3139807571" sldId="268"/>
            <ac:picMk id="3" creationId="{9CB1B24B-A791-06B6-D1C0-796B8734C2BC}"/>
          </ac:picMkLst>
        </pc:picChg>
        <pc:picChg chg="del">
          <ac:chgData name="Miguel Medalla" userId="dfdaa84eaf9c2ec6" providerId="LiveId" clId="{74FBB3B9-9C33-4EBD-9D3B-A898B05BBA4D}" dt="2025-09-03T07:02:48.826" v="2734" actId="478"/>
          <ac:picMkLst>
            <pc:docMk/>
            <pc:sldMk cId="3139807571" sldId="268"/>
            <ac:picMk id="5" creationId="{343E0B5D-A4AE-90C3-3358-2B08071B2EDA}"/>
          </ac:picMkLst>
        </pc:picChg>
        <pc:picChg chg="del">
          <ac:chgData name="Miguel Medalla" userId="dfdaa84eaf9c2ec6" providerId="LiveId" clId="{74FBB3B9-9C33-4EBD-9D3B-A898B05BBA4D}" dt="2025-09-03T07:02:48.826" v="2734" actId="478"/>
          <ac:picMkLst>
            <pc:docMk/>
            <pc:sldMk cId="3139807571" sldId="268"/>
            <ac:picMk id="6" creationId="{0E86E4DB-C97C-5FFC-CA06-5CD23D650CA8}"/>
          </ac:picMkLst>
        </pc:picChg>
        <pc:picChg chg="del">
          <ac:chgData name="Miguel Medalla" userId="dfdaa84eaf9c2ec6" providerId="LiveId" clId="{74FBB3B9-9C33-4EBD-9D3B-A898B05BBA4D}" dt="2025-09-03T07:02:48.826" v="2734" actId="478"/>
          <ac:picMkLst>
            <pc:docMk/>
            <pc:sldMk cId="3139807571" sldId="268"/>
            <ac:picMk id="7" creationId="{6C124AD0-8CC5-A804-46A4-FA7FD02E4C76}"/>
          </ac:picMkLst>
        </pc:picChg>
        <pc:picChg chg="del">
          <ac:chgData name="Miguel Medalla" userId="dfdaa84eaf9c2ec6" providerId="LiveId" clId="{74FBB3B9-9C33-4EBD-9D3B-A898B05BBA4D}" dt="2025-09-03T07:02:48.826" v="2734" actId="478"/>
          <ac:picMkLst>
            <pc:docMk/>
            <pc:sldMk cId="3139807571" sldId="268"/>
            <ac:picMk id="8" creationId="{35265E3C-EC69-5081-EC3D-79683216DA98}"/>
          </ac:picMkLst>
        </pc:picChg>
        <pc:picChg chg="add del mod">
          <ac:chgData name="Miguel Medalla" userId="dfdaa84eaf9c2ec6" providerId="LiveId" clId="{74FBB3B9-9C33-4EBD-9D3B-A898B05BBA4D}" dt="2025-09-03T07:02:44.491" v="2733" actId="478"/>
          <ac:picMkLst>
            <pc:docMk/>
            <pc:sldMk cId="3139807571" sldId="268"/>
            <ac:picMk id="9" creationId="{F6AAB044-0D40-3418-DF16-91B25FE87AB0}"/>
          </ac:picMkLst>
        </pc:picChg>
        <pc:picChg chg="add del mod">
          <ac:chgData name="Miguel Medalla" userId="dfdaa84eaf9c2ec6" providerId="LiveId" clId="{74FBB3B9-9C33-4EBD-9D3B-A898B05BBA4D}" dt="2025-09-03T07:02:44.491" v="2733" actId="478"/>
          <ac:picMkLst>
            <pc:docMk/>
            <pc:sldMk cId="3139807571" sldId="268"/>
            <ac:picMk id="10" creationId="{35F52903-F3F3-078F-E005-C403ABBF0613}"/>
          </ac:picMkLst>
        </pc:picChg>
        <pc:cxnChg chg="mod">
          <ac:chgData name="Miguel Medalla" userId="dfdaa84eaf9c2ec6" providerId="LiveId" clId="{74FBB3B9-9C33-4EBD-9D3B-A898B05BBA4D}" dt="2025-09-03T07:06:54.710" v="2822" actId="14100"/>
          <ac:cxnSpMkLst>
            <pc:docMk/>
            <pc:sldMk cId="3139807571" sldId="268"/>
            <ac:cxnSpMk id="16" creationId="{B07FB259-45B3-AB70-D9B5-B86E2021FEED}"/>
          </ac:cxnSpMkLst>
        </pc:cxnChg>
        <pc:cxnChg chg="mod">
          <ac:chgData name="Miguel Medalla" userId="dfdaa84eaf9c2ec6" providerId="LiveId" clId="{74FBB3B9-9C33-4EBD-9D3B-A898B05BBA4D}" dt="2025-09-03T07:06:28.351" v="2817" actId="14100"/>
          <ac:cxnSpMkLst>
            <pc:docMk/>
            <pc:sldMk cId="3139807571" sldId="268"/>
            <ac:cxnSpMk id="20" creationId="{D723EECF-4BA4-EE62-31E2-EAF9710C4A20}"/>
          </ac:cxnSpMkLst>
        </pc:cxnChg>
        <pc:cxnChg chg="mod">
          <ac:chgData name="Miguel Medalla" userId="dfdaa84eaf9c2ec6" providerId="LiveId" clId="{74FBB3B9-9C33-4EBD-9D3B-A898B05BBA4D}" dt="2025-09-03T07:06:36.178" v="2818" actId="14100"/>
          <ac:cxnSpMkLst>
            <pc:docMk/>
            <pc:sldMk cId="3139807571" sldId="268"/>
            <ac:cxnSpMk id="22" creationId="{56AFEE06-9CA4-BADF-5955-C3B50C3E0248}"/>
          </ac:cxnSpMkLst>
        </pc:cxnChg>
        <pc:cxnChg chg="add mod">
          <ac:chgData name="Miguel Medalla" userId="dfdaa84eaf9c2ec6" providerId="LiveId" clId="{74FBB3B9-9C33-4EBD-9D3B-A898B05BBA4D}" dt="2025-09-03T07:07:03.291" v="2825" actId="14100"/>
          <ac:cxnSpMkLst>
            <pc:docMk/>
            <pc:sldMk cId="3139807571" sldId="268"/>
            <ac:cxnSpMk id="32" creationId="{566803F1-3D5B-74DF-98A6-ACE776496972}"/>
          </ac:cxnSpMkLst>
        </pc:cxnChg>
        <pc:cxnChg chg="add mod">
          <ac:chgData name="Miguel Medalla" userId="dfdaa84eaf9c2ec6" providerId="LiveId" clId="{74FBB3B9-9C33-4EBD-9D3B-A898B05BBA4D}" dt="2025-09-03T07:08:00.905" v="2838" actId="14100"/>
          <ac:cxnSpMkLst>
            <pc:docMk/>
            <pc:sldMk cId="3139807571" sldId="268"/>
            <ac:cxnSpMk id="35" creationId="{A3D5FC71-E26F-E6BA-B8C1-73BCCA65E255}"/>
          </ac:cxnSpMkLst>
        </pc:cxnChg>
      </pc:sldChg>
      <pc:sldChg chg="addSp delSp modSp add mod delAnim modAnim">
        <pc:chgData name="Miguel Medalla" userId="dfdaa84eaf9c2ec6" providerId="LiveId" clId="{74FBB3B9-9C33-4EBD-9D3B-A898B05BBA4D}" dt="2025-09-03T07:13:00.667" v="2958" actId="1076"/>
        <pc:sldMkLst>
          <pc:docMk/>
          <pc:sldMk cId="2426185805" sldId="269"/>
        </pc:sldMkLst>
        <pc:spChg chg="add mod">
          <ac:chgData name="Miguel Medalla" userId="dfdaa84eaf9c2ec6" providerId="LiveId" clId="{74FBB3B9-9C33-4EBD-9D3B-A898B05BBA4D}" dt="2025-09-03T07:13:00.667" v="2958" actId="1076"/>
          <ac:spMkLst>
            <pc:docMk/>
            <pc:sldMk cId="2426185805" sldId="269"/>
            <ac:spMk id="2" creationId="{1C06A30A-8FD2-2570-16F8-06EADD2160E3}"/>
          </ac:spMkLst>
        </pc:spChg>
        <pc:spChg chg="add mod">
          <ac:chgData name="Miguel Medalla" userId="dfdaa84eaf9c2ec6" providerId="LiveId" clId="{74FBB3B9-9C33-4EBD-9D3B-A898B05BBA4D}" dt="2025-09-03T07:12:12.816" v="2948" actId="1076"/>
          <ac:spMkLst>
            <pc:docMk/>
            <pc:sldMk cId="2426185805" sldId="269"/>
            <ac:spMk id="7" creationId="{4ECB698D-F58F-CFF2-CCD2-D684AD47D416}"/>
          </ac:spMkLst>
        </pc:spChg>
        <pc:spChg chg="add mod">
          <ac:chgData name="Miguel Medalla" userId="dfdaa84eaf9c2ec6" providerId="LiveId" clId="{74FBB3B9-9C33-4EBD-9D3B-A898B05BBA4D}" dt="2025-09-03T07:12:02.532" v="2947" actId="1076"/>
          <ac:spMkLst>
            <pc:docMk/>
            <pc:sldMk cId="2426185805" sldId="269"/>
            <ac:spMk id="9" creationId="{44CD006D-81CE-3324-07DB-ED7429AF5489}"/>
          </ac:spMkLst>
        </pc:spChg>
        <pc:spChg chg="del">
          <ac:chgData name="Miguel Medalla" userId="dfdaa84eaf9c2ec6" providerId="LiveId" clId="{74FBB3B9-9C33-4EBD-9D3B-A898B05BBA4D}" dt="2025-09-03T07:11:14.192" v="2943" actId="478"/>
          <ac:spMkLst>
            <pc:docMk/>
            <pc:sldMk cId="2426185805" sldId="269"/>
            <ac:spMk id="37" creationId="{7F523EF9-17D8-6836-2328-82D9136A4B8F}"/>
          </ac:spMkLst>
        </pc:spChg>
        <pc:spChg chg="del">
          <ac:chgData name="Miguel Medalla" userId="dfdaa84eaf9c2ec6" providerId="LiveId" clId="{74FBB3B9-9C33-4EBD-9D3B-A898B05BBA4D}" dt="2025-09-03T07:11:14.192" v="2943" actId="478"/>
          <ac:spMkLst>
            <pc:docMk/>
            <pc:sldMk cId="2426185805" sldId="269"/>
            <ac:spMk id="38" creationId="{AA4859CD-D421-1529-BBD6-EF8EDD486FAF}"/>
          </ac:spMkLst>
        </pc:spChg>
        <pc:grpChg chg="del">
          <ac:chgData name="Miguel Medalla" userId="dfdaa84eaf9c2ec6" providerId="LiveId" clId="{74FBB3B9-9C33-4EBD-9D3B-A898B05BBA4D}" dt="2025-09-03T07:11:14.192" v="2943" actId="478"/>
          <ac:grpSpMkLst>
            <pc:docMk/>
            <pc:sldMk cId="2426185805" sldId="269"/>
            <ac:grpSpMk id="11" creationId="{F449C0B7-5A53-3E89-7066-B8B14D93EE94}"/>
          </ac:grpSpMkLst>
        </pc:grpChg>
        <pc:picChg chg="add mod">
          <ac:chgData name="Miguel Medalla" userId="dfdaa84eaf9c2ec6" providerId="LiveId" clId="{74FBB3B9-9C33-4EBD-9D3B-A898B05BBA4D}" dt="2025-09-03T07:12:18.180" v="2951" actId="1076"/>
          <ac:picMkLst>
            <pc:docMk/>
            <pc:sldMk cId="2426185805" sldId="269"/>
            <ac:picMk id="3" creationId="{4BEA7845-487D-E039-B2EA-FB666A9EDACF}"/>
          </ac:picMkLst>
        </pc:picChg>
        <pc:picChg chg="add mod">
          <ac:chgData name="Miguel Medalla" userId="dfdaa84eaf9c2ec6" providerId="LiveId" clId="{74FBB3B9-9C33-4EBD-9D3B-A898B05BBA4D}" dt="2025-09-03T07:12:17.035" v="2950" actId="1076"/>
          <ac:picMkLst>
            <pc:docMk/>
            <pc:sldMk cId="2426185805" sldId="269"/>
            <ac:picMk id="5" creationId="{69085144-A90F-628E-032A-6BD1D74E2AB4}"/>
          </ac:picMkLst>
        </pc:picChg>
        <pc:picChg chg="add mod">
          <ac:chgData name="Miguel Medalla" userId="dfdaa84eaf9c2ec6" providerId="LiveId" clId="{74FBB3B9-9C33-4EBD-9D3B-A898B05BBA4D}" dt="2025-09-03T07:12:12.816" v="2948" actId="1076"/>
          <ac:picMkLst>
            <pc:docMk/>
            <pc:sldMk cId="2426185805" sldId="269"/>
            <ac:picMk id="6" creationId="{B4560650-53D4-0A9E-315F-4C00CB595A58}"/>
          </ac:picMkLst>
        </pc:picChg>
        <pc:picChg chg="add mod">
          <ac:chgData name="Miguel Medalla" userId="dfdaa84eaf9c2ec6" providerId="LiveId" clId="{74FBB3B9-9C33-4EBD-9D3B-A898B05BBA4D}" dt="2025-09-03T07:12:02.532" v="2947" actId="1076"/>
          <ac:picMkLst>
            <pc:docMk/>
            <pc:sldMk cId="2426185805" sldId="269"/>
            <ac:picMk id="8" creationId="{0629F605-58AB-8FEE-0D90-E18C1E9DC478}"/>
          </ac:picMkLst>
        </pc:picChg>
        <pc:picChg chg="mod">
          <ac:chgData name="Miguel Medalla" userId="dfdaa84eaf9c2ec6" providerId="LiveId" clId="{74FBB3B9-9C33-4EBD-9D3B-A898B05BBA4D}" dt="2025-09-03T07:12:33.643" v="2953" actId="1076"/>
          <ac:picMkLst>
            <pc:docMk/>
            <pc:sldMk cId="2426185805" sldId="269"/>
            <ac:picMk id="74" creationId="{B97FD122-F786-BAD6-55E1-54B4972E802C}"/>
          </ac:picMkLst>
        </pc:picChg>
        <pc:cxnChg chg="del">
          <ac:chgData name="Miguel Medalla" userId="dfdaa84eaf9c2ec6" providerId="LiveId" clId="{74FBB3B9-9C33-4EBD-9D3B-A898B05BBA4D}" dt="2025-09-03T07:11:14.192" v="2943" actId="478"/>
          <ac:cxnSpMkLst>
            <pc:docMk/>
            <pc:sldMk cId="2426185805" sldId="269"/>
            <ac:cxnSpMk id="32" creationId="{217395F0-E7D6-24A7-B073-B923BF26F967}"/>
          </ac:cxnSpMkLst>
        </pc:cxnChg>
        <pc:cxnChg chg="del">
          <ac:chgData name="Miguel Medalla" userId="dfdaa84eaf9c2ec6" providerId="LiveId" clId="{74FBB3B9-9C33-4EBD-9D3B-A898B05BBA4D}" dt="2025-09-03T07:11:14.192" v="2943" actId="478"/>
          <ac:cxnSpMkLst>
            <pc:docMk/>
            <pc:sldMk cId="2426185805" sldId="269"/>
            <ac:cxnSpMk id="35" creationId="{8D27BE5B-4AB0-C2E2-0B94-E1776283BA37}"/>
          </ac:cxnSpMkLst>
        </pc:cxnChg>
      </pc:sldChg>
      <pc:sldChg chg="addSp delSp modSp add mod delAnim">
        <pc:chgData name="Miguel Medalla" userId="dfdaa84eaf9c2ec6" providerId="LiveId" clId="{74FBB3B9-9C33-4EBD-9D3B-A898B05BBA4D}" dt="2025-09-03T12:33:49.450" v="3931" actId="1035"/>
        <pc:sldMkLst>
          <pc:docMk/>
          <pc:sldMk cId="723925732" sldId="270"/>
        </pc:sldMkLst>
        <pc:spChg chg="mod">
          <ac:chgData name="Miguel Medalla" userId="dfdaa84eaf9c2ec6" providerId="LiveId" clId="{74FBB3B9-9C33-4EBD-9D3B-A898B05BBA4D}" dt="2025-09-03T12:33:44.471" v="3926" actId="1076"/>
          <ac:spMkLst>
            <pc:docMk/>
            <pc:sldMk cId="723925732" sldId="270"/>
            <ac:spMk id="2" creationId="{04BBB5D8-1943-ACC5-8393-F14DF749F8B7}"/>
          </ac:spMkLst>
        </pc:spChg>
        <pc:spChg chg="del">
          <ac:chgData name="Miguel Medalla" userId="dfdaa84eaf9c2ec6" providerId="LiveId" clId="{74FBB3B9-9C33-4EBD-9D3B-A898B05BBA4D}" dt="2025-09-03T07:13:21.118" v="2960" actId="478"/>
          <ac:spMkLst>
            <pc:docMk/>
            <pc:sldMk cId="723925732" sldId="270"/>
            <ac:spMk id="7" creationId="{2A60CEDB-FD5A-5EFE-1298-AC8AE4B467AF}"/>
          </ac:spMkLst>
        </pc:spChg>
        <pc:spChg chg="del">
          <ac:chgData name="Miguel Medalla" userId="dfdaa84eaf9c2ec6" providerId="LiveId" clId="{74FBB3B9-9C33-4EBD-9D3B-A898B05BBA4D}" dt="2025-09-03T07:13:21.118" v="2960" actId="478"/>
          <ac:spMkLst>
            <pc:docMk/>
            <pc:sldMk cId="723925732" sldId="270"/>
            <ac:spMk id="9" creationId="{0308E3F1-F369-AC71-C68C-45AE7C5D4A08}"/>
          </ac:spMkLst>
        </pc:spChg>
        <pc:spChg chg="add mod">
          <ac:chgData name="Miguel Medalla" userId="dfdaa84eaf9c2ec6" providerId="LiveId" clId="{74FBB3B9-9C33-4EBD-9D3B-A898B05BBA4D}" dt="2025-09-03T12:33:49.450" v="3931" actId="1035"/>
          <ac:spMkLst>
            <pc:docMk/>
            <pc:sldMk cId="723925732" sldId="270"/>
            <ac:spMk id="13" creationId="{8B4DBDCD-5CE6-E676-863C-87C0FC272CB2}"/>
          </ac:spMkLst>
        </pc:spChg>
        <pc:grpChg chg="add mod">
          <ac:chgData name="Miguel Medalla" userId="dfdaa84eaf9c2ec6" providerId="LiveId" clId="{74FBB3B9-9C33-4EBD-9D3B-A898B05BBA4D}" dt="2025-09-03T12:33:49.450" v="3931" actId="1035"/>
          <ac:grpSpMkLst>
            <pc:docMk/>
            <pc:sldMk cId="723925732" sldId="270"/>
            <ac:grpSpMk id="10" creationId="{F85B4DB2-BA87-BD4F-9251-DB2760935B0C}"/>
          </ac:grpSpMkLst>
        </pc:grpChg>
        <pc:picChg chg="del">
          <ac:chgData name="Miguel Medalla" userId="dfdaa84eaf9c2ec6" providerId="LiveId" clId="{74FBB3B9-9C33-4EBD-9D3B-A898B05BBA4D}" dt="2025-09-03T07:13:21.118" v="2960" actId="478"/>
          <ac:picMkLst>
            <pc:docMk/>
            <pc:sldMk cId="723925732" sldId="270"/>
            <ac:picMk id="3" creationId="{18A3E321-F95D-7C0B-8F84-70AF44D55CE1}"/>
          </ac:picMkLst>
        </pc:picChg>
        <pc:picChg chg="del">
          <ac:chgData name="Miguel Medalla" userId="dfdaa84eaf9c2ec6" providerId="LiveId" clId="{74FBB3B9-9C33-4EBD-9D3B-A898B05BBA4D}" dt="2025-09-03T07:13:21.118" v="2960" actId="478"/>
          <ac:picMkLst>
            <pc:docMk/>
            <pc:sldMk cId="723925732" sldId="270"/>
            <ac:picMk id="5" creationId="{EBF72E5D-9EBF-B53F-6207-F123CFADEECA}"/>
          </ac:picMkLst>
        </pc:picChg>
        <pc:picChg chg="del">
          <ac:chgData name="Miguel Medalla" userId="dfdaa84eaf9c2ec6" providerId="LiveId" clId="{74FBB3B9-9C33-4EBD-9D3B-A898B05BBA4D}" dt="2025-09-03T07:13:21.118" v="2960" actId="478"/>
          <ac:picMkLst>
            <pc:docMk/>
            <pc:sldMk cId="723925732" sldId="270"/>
            <ac:picMk id="6" creationId="{9C867632-A527-942F-64EA-8D2969406BA2}"/>
          </ac:picMkLst>
        </pc:picChg>
        <pc:picChg chg="del">
          <ac:chgData name="Miguel Medalla" userId="dfdaa84eaf9c2ec6" providerId="LiveId" clId="{74FBB3B9-9C33-4EBD-9D3B-A898B05BBA4D}" dt="2025-09-03T07:13:21.118" v="2960" actId="478"/>
          <ac:picMkLst>
            <pc:docMk/>
            <pc:sldMk cId="723925732" sldId="270"/>
            <ac:picMk id="8" creationId="{93A24879-F4BA-8050-17A3-312F52F35478}"/>
          </ac:picMkLst>
        </pc:picChg>
        <pc:picChg chg="mod">
          <ac:chgData name="Miguel Medalla" userId="dfdaa84eaf9c2ec6" providerId="LiveId" clId="{74FBB3B9-9C33-4EBD-9D3B-A898B05BBA4D}" dt="2025-09-03T07:13:30.183" v="2961"/>
          <ac:picMkLst>
            <pc:docMk/>
            <pc:sldMk cId="723925732" sldId="270"/>
            <ac:picMk id="11" creationId="{EA93C3AF-31A3-DCD2-44B1-8EDA1B5C2E79}"/>
          </ac:picMkLst>
        </pc:picChg>
        <pc:picChg chg="mod">
          <ac:chgData name="Miguel Medalla" userId="dfdaa84eaf9c2ec6" providerId="LiveId" clId="{74FBB3B9-9C33-4EBD-9D3B-A898B05BBA4D}" dt="2025-09-03T12:33:30.928" v="3925" actId="1076"/>
          <ac:picMkLst>
            <pc:docMk/>
            <pc:sldMk cId="723925732" sldId="270"/>
            <ac:picMk id="12" creationId="{0BFBDE47-2D78-1EDC-2981-472DD6732F77}"/>
          </ac:picMkLst>
        </pc:picChg>
      </pc:sldChg>
      <pc:sldChg chg="addSp delSp modSp add mod delAnim modAnim">
        <pc:chgData name="Miguel Medalla" userId="dfdaa84eaf9c2ec6" providerId="LiveId" clId="{74FBB3B9-9C33-4EBD-9D3B-A898B05BBA4D}" dt="2025-09-03T07:32:03.434" v="3217"/>
        <pc:sldMkLst>
          <pc:docMk/>
          <pc:sldMk cId="663227513" sldId="271"/>
        </pc:sldMkLst>
        <pc:spChg chg="add mod">
          <ac:chgData name="Miguel Medalla" userId="dfdaa84eaf9c2ec6" providerId="LiveId" clId="{74FBB3B9-9C33-4EBD-9D3B-A898B05BBA4D}" dt="2025-09-03T07:17:36.341" v="2995" actId="1076"/>
          <ac:spMkLst>
            <pc:docMk/>
            <pc:sldMk cId="663227513" sldId="271"/>
            <ac:spMk id="2" creationId="{F39B01B5-0946-E5FA-ADEE-E39F0FDBE6B2}"/>
          </ac:spMkLst>
        </pc:spChg>
        <pc:spChg chg="mod">
          <ac:chgData name="Miguel Medalla" userId="dfdaa84eaf9c2ec6" providerId="LiveId" clId="{74FBB3B9-9C33-4EBD-9D3B-A898B05BBA4D}" dt="2025-09-03T07:15:14.207" v="2987" actId="1076"/>
          <ac:spMkLst>
            <pc:docMk/>
            <pc:sldMk cId="663227513" sldId="271"/>
            <ac:spMk id="4" creationId="{633B0E68-6AA5-E3CE-29D8-82BE10E27FC4}"/>
          </ac:spMkLst>
        </pc:spChg>
        <pc:spChg chg="del">
          <ac:chgData name="Miguel Medalla" userId="dfdaa84eaf9c2ec6" providerId="LiveId" clId="{74FBB3B9-9C33-4EBD-9D3B-A898B05BBA4D}" dt="2025-09-03T07:15:09.401" v="2986" actId="478"/>
          <ac:spMkLst>
            <pc:docMk/>
            <pc:sldMk cId="663227513" sldId="271"/>
            <ac:spMk id="37" creationId="{1E43FAA2-9198-765F-B627-D3944D9BF6D8}"/>
          </ac:spMkLst>
        </pc:spChg>
        <pc:spChg chg="del">
          <ac:chgData name="Miguel Medalla" userId="dfdaa84eaf9c2ec6" providerId="LiveId" clId="{74FBB3B9-9C33-4EBD-9D3B-A898B05BBA4D}" dt="2025-09-03T07:15:09.401" v="2986" actId="478"/>
          <ac:spMkLst>
            <pc:docMk/>
            <pc:sldMk cId="663227513" sldId="271"/>
            <ac:spMk id="38" creationId="{53DFC3D3-BE66-463F-2061-F87E5961371D}"/>
          </ac:spMkLst>
        </pc:spChg>
        <pc:grpChg chg="del">
          <ac:chgData name="Miguel Medalla" userId="dfdaa84eaf9c2ec6" providerId="LiveId" clId="{74FBB3B9-9C33-4EBD-9D3B-A898B05BBA4D}" dt="2025-09-03T07:15:09.401" v="2986" actId="478"/>
          <ac:grpSpMkLst>
            <pc:docMk/>
            <pc:sldMk cId="663227513" sldId="271"/>
            <ac:grpSpMk id="11" creationId="{FCF64825-5730-B580-C732-1818C52CC0B7}"/>
          </ac:grpSpMkLst>
        </pc:grpChg>
        <pc:picChg chg="add mod">
          <ac:chgData name="Miguel Medalla" userId="dfdaa84eaf9c2ec6" providerId="LiveId" clId="{74FBB3B9-9C33-4EBD-9D3B-A898B05BBA4D}" dt="2025-09-03T07:17:40.871" v="2996" actId="1076"/>
          <ac:picMkLst>
            <pc:docMk/>
            <pc:sldMk cId="663227513" sldId="271"/>
            <ac:picMk id="3" creationId="{E28A89F3-7994-1D7F-A0C4-1708B95AD70C}"/>
          </ac:picMkLst>
        </pc:picChg>
        <pc:cxnChg chg="del">
          <ac:chgData name="Miguel Medalla" userId="dfdaa84eaf9c2ec6" providerId="LiveId" clId="{74FBB3B9-9C33-4EBD-9D3B-A898B05BBA4D}" dt="2025-09-03T07:15:09.401" v="2986" actId="478"/>
          <ac:cxnSpMkLst>
            <pc:docMk/>
            <pc:sldMk cId="663227513" sldId="271"/>
            <ac:cxnSpMk id="32" creationId="{4576CEE9-863D-8B83-E782-A2A5E3283A7D}"/>
          </ac:cxnSpMkLst>
        </pc:cxnChg>
        <pc:cxnChg chg="del">
          <ac:chgData name="Miguel Medalla" userId="dfdaa84eaf9c2ec6" providerId="LiveId" clId="{74FBB3B9-9C33-4EBD-9D3B-A898B05BBA4D}" dt="2025-09-03T07:15:09.401" v="2986" actId="478"/>
          <ac:cxnSpMkLst>
            <pc:docMk/>
            <pc:sldMk cId="663227513" sldId="271"/>
            <ac:cxnSpMk id="35" creationId="{A7F61925-5293-ADE2-BFBE-FE9A876CA854}"/>
          </ac:cxnSpMkLst>
        </pc:cxnChg>
      </pc:sldChg>
      <pc:sldChg chg="addSp delSp modSp add mod">
        <pc:chgData name="Miguel Medalla" userId="dfdaa84eaf9c2ec6" providerId="LiveId" clId="{74FBB3B9-9C33-4EBD-9D3B-A898B05BBA4D}" dt="2025-09-03T07:20:05.896" v="3001"/>
        <pc:sldMkLst>
          <pc:docMk/>
          <pc:sldMk cId="3623250156" sldId="272"/>
        </pc:sldMkLst>
        <pc:picChg chg="del">
          <ac:chgData name="Miguel Medalla" userId="dfdaa84eaf9c2ec6" providerId="LiveId" clId="{74FBB3B9-9C33-4EBD-9D3B-A898B05BBA4D}" dt="2025-09-03T07:17:58.196" v="2998" actId="478"/>
          <ac:picMkLst>
            <pc:docMk/>
            <pc:sldMk cId="3623250156" sldId="272"/>
            <ac:picMk id="3" creationId="{723B1E2F-C05B-AEE6-1522-9B85EB316915}"/>
          </ac:picMkLst>
        </pc:picChg>
        <pc:picChg chg="add mod">
          <ac:chgData name="Miguel Medalla" userId="dfdaa84eaf9c2ec6" providerId="LiveId" clId="{74FBB3B9-9C33-4EBD-9D3B-A898B05BBA4D}" dt="2025-09-03T07:18:06.670" v="3000" actId="1076"/>
          <ac:picMkLst>
            <pc:docMk/>
            <pc:sldMk cId="3623250156" sldId="272"/>
            <ac:picMk id="5" creationId="{B78E35D0-8A06-71A6-0CC3-9D2ABC283AD4}"/>
          </ac:picMkLst>
        </pc:picChg>
        <pc:picChg chg="add mod">
          <ac:chgData name="Miguel Medalla" userId="dfdaa84eaf9c2ec6" providerId="LiveId" clId="{74FBB3B9-9C33-4EBD-9D3B-A898B05BBA4D}" dt="2025-09-03T07:20:05.896" v="3001"/>
          <ac:picMkLst>
            <pc:docMk/>
            <pc:sldMk cId="3623250156" sldId="272"/>
            <ac:picMk id="6" creationId="{1BC5C567-76DA-E6F7-E496-AC08DD5E4E9A}"/>
          </ac:picMkLst>
        </pc:picChg>
      </pc:sldChg>
      <pc:sldChg chg="addSp delSp modSp add mod modAnim">
        <pc:chgData name="Miguel Medalla" userId="dfdaa84eaf9c2ec6" providerId="LiveId" clId="{74FBB3B9-9C33-4EBD-9D3B-A898B05BBA4D}" dt="2025-09-03T07:32:17.913" v="3218"/>
        <pc:sldMkLst>
          <pc:docMk/>
          <pc:sldMk cId="3221886946" sldId="273"/>
        </pc:sldMkLst>
        <pc:spChg chg="mod">
          <ac:chgData name="Miguel Medalla" userId="dfdaa84eaf9c2ec6" providerId="LiveId" clId="{74FBB3B9-9C33-4EBD-9D3B-A898B05BBA4D}" dt="2025-09-03T07:21:20.076" v="3028" actId="20577"/>
          <ac:spMkLst>
            <pc:docMk/>
            <pc:sldMk cId="3221886946" sldId="273"/>
            <ac:spMk id="2" creationId="{E1E4A069-832D-816F-B8CB-CCFF7D765E54}"/>
          </ac:spMkLst>
        </pc:spChg>
        <pc:spChg chg="add mod">
          <ac:chgData name="Miguel Medalla" userId="dfdaa84eaf9c2ec6" providerId="LiveId" clId="{74FBB3B9-9C33-4EBD-9D3B-A898B05BBA4D}" dt="2025-09-03T07:21:26.393" v="3030" actId="1076"/>
          <ac:spMkLst>
            <pc:docMk/>
            <pc:sldMk cId="3221886946" sldId="273"/>
            <ac:spMk id="9" creationId="{19DDD9FA-0EA1-2105-637D-352116ED8873}"/>
          </ac:spMkLst>
        </pc:spChg>
        <pc:spChg chg="add mod">
          <ac:chgData name="Miguel Medalla" userId="dfdaa84eaf9c2ec6" providerId="LiveId" clId="{74FBB3B9-9C33-4EBD-9D3B-A898B05BBA4D}" dt="2025-09-03T07:22:00.708" v="3037" actId="1076"/>
          <ac:spMkLst>
            <pc:docMk/>
            <pc:sldMk cId="3221886946" sldId="273"/>
            <ac:spMk id="10" creationId="{D9E64B9E-A280-09BF-3179-1D5D1F9F02CA}"/>
          </ac:spMkLst>
        </pc:spChg>
        <pc:spChg chg="add mod">
          <ac:chgData name="Miguel Medalla" userId="dfdaa84eaf9c2ec6" providerId="LiveId" clId="{74FBB3B9-9C33-4EBD-9D3B-A898B05BBA4D}" dt="2025-09-03T07:22:04.701" v="3038" actId="1076"/>
          <ac:spMkLst>
            <pc:docMk/>
            <pc:sldMk cId="3221886946" sldId="273"/>
            <ac:spMk id="11" creationId="{C0296DCA-B60B-6D10-3882-154C43564D18}"/>
          </ac:spMkLst>
        </pc:spChg>
        <pc:spChg chg="add mod">
          <ac:chgData name="Miguel Medalla" userId="dfdaa84eaf9c2ec6" providerId="LiveId" clId="{74FBB3B9-9C33-4EBD-9D3B-A898B05BBA4D}" dt="2025-09-03T07:21:49.702" v="3034" actId="1076"/>
          <ac:spMkLst>
            <pc:docMk/>
            <pc:sldMk cId="3221886946" sldId="273"/>
            <ac:spMk id="12" creationId="{AEB2A77F-EC78-01D0-5149-7CD677EDEA4F}"/>
          </ac:spMkLst>
        </pc:spChg>
        <pc:picChg chg="add mod">
          <ac:chgData name="Miguel Medalla" userId="dfdaa84eaf9c2ec6" providerId="LiveId" clId="{74FBB3B9-9C33-4EBD-9D3B-A898B05BBA4D}" dt="2025-09-03T07:21:55.722" v="3036" actId="1076"/>
          <ac:picMkLst>
            <pc:docMk/>
            <pc:sldMk cId="3221886946" sldId="273"/>
            <ac:picMk id="3" creationId="{1B0C38B8-4396-F909-B7A3-DE3DBBBFE5AE}"/>
          </ac:picMkLst>
        </pc:picChg>
        <pc:picChg chg="del">
          <ac:chgData name="Miguel Medalla" userId="dfdaa84eaf9c2ec6" providerId="LiveId" clId="{74FBB3B9-9C33-4EBD-9D3B-A898B05BBA4D}" dt="2025-09-03T07:20:12.536" v="3003" actId="478"/>
          <ac:picMkLst>
            <pc:docMk/>
            <pc:sldMk cId="3221886946" sldId="273"/>
            <ac:picMk id="5" creationId="{64E16E46-F9E1-C6A2-D754-9786DA4AE5A6}"/>
          </ac:picMkLst>
        </pc:picChg>
        <pc:picChg chg="add mod">
          <ac:chgData name="Miguel Medalla" userId="dfdaa84eaf9c2ec6" providerId="LiveId" clId="{74FBB3B9-9C33-4EBD-9D3B-A898B05BBA4D}" dt="2025-09-03T07:22:09.567" v="3040" actId="1076"/>
          <ac:picMkLst>
            <pc:docMk/>
            <pc:sldMk cId="3221886946" sldId="273"/>
            <ac:picMk id="6" creationId="{C9C8CD8A-AFC9-FE54-9D59-F91660C72EEC}"/>
          </ac:picMkLst>
        </pc:picChg>
        <pc:picChg chg="add mod">
          <ac:chgData name="Miguel Medalla" userId="dfdaa84eaf9c2ec6" providerId="LiveId" clId="{74FBB3B9-9C33-4EBD-9D3B-A898B05BBA4D}" dt="2025-09-03T07:21:54.461" v="3035" actId="1076"/>
          <ac:picMkLst>
            <pc:docMk/>
            <pc:sldMk cId="3221886946" sldId="273"/>
            <ac:picMk id="7" creationId="{14823D0C-5320-7EB1-6B0F-3B82B8686A04}"/>
          </ac:picMkLst>
        </pc:picChg>
        <pc:picChg chg="add mod">
          <ac:chgData name="Miguel Medalla" userId="dfdaa84eaf9c2ec6" providerId="LiveId" clId="{74FBB3B9-9C33-4EBD-9D3B-A898B05BBA4D}" dt="2025-09-03T07:22:06.367" v="3039" actId="1076"/>
          <ac:picMkLst>
            <pc:docMk/>
            <pc:sldMk cId="3221886946" sldId="273"/>
            <ac:picMk id="8" creationId="{FF295204-65DA-DA7A-EACE-95431735CF2B}"/>
          </ac:picMkLst>
        </pc:picChg>
      </pc:sldChg>
      <pc:sldChg chg="addSp delSp modSp add mod delAnim modAnim">
        <pc:chgData name="Miguel Medalla" userId="dfdaa84eaf9c2ec6" providerId="LiveId" clId="{74FBB3B9-9C33-4EBD-9D3B-A898B05BBA4D}" dt="2025-09-03T14:31:12.546" v="4207" actId="732"/>
        <pc:sldMkLst>
          <pc:docMk/>
          <pc:sldMk cId="827726693" sldId="274"/>
        </pc:sldMkLst>
        <pc:spChg chg="del">
          <ac:chgData name="Miguel Medalla" userId="dfdaa84eaf9c2ec6" providerId="LiveId" clId="{74FBB3B9-9C33-4EBD-9D3B-A898B05BBA4D}" dt="2025-09-03T07:23:46.367" v="3042" actId="478"/>
          <ac:spMkLst>
            <pc:docMk/>
            <pc:sldMk cId="827726693" sldId="274"/>
            <ac:spMk id="2" creationId="{DA6F6937-2348-2CD6-2666-137DF50040FA}"/>
          </ac:spMkLst>
        </pc:spChg>
        <pc:spChg chg="del">
          <ac:chgData name="Miguel Medalla" userId="dfdaa84eaf9c2ec6" providerId="LiveId" clId="{74FBB3B9-9C33-4EBD-9D3B-A898B05BBA4D}" dt="2025-09-03T07:23:46.367" v="3042" actId="478"/>
          <ac:spMkLst>
            <pc:docMk/>
            <pc:sldMk cId="827726693" sldId="274"/>
            <ac:spMk id="9" creationId="{D7B83333-A3A4-27B9-5DCF-952314DB0DA1}"/>
          </ac:spMkLst>
        </pc:spChg>
        <pc:spChg chg="del">
          <ac:chgData name="Miguel Medalla" userId="dfdaa84eaf9c2ec6" providerId="LiveId" clId="{74FBB3B9-9C33-4EBD-9D3B-A898B05BBA4D}" dt="2025-09-03T07:23:46.367" v="3042" actId="478"/>
          <ac:spMkLst>
            <pc:docMk/>
            <pc:sldMk cId="827726693" sldId="274"/>
            <ac:spMk id="10" creationId="{77991F1D-4134-739C-0C63-B9395E1A3FD9}"/>
          </ac:spMkLst>
        </pc:spChg>
        <pc:spChg chg="del">
          <ac:chgData name="Miguel Medalla" userId="dfdaa84eaf9c2ec6" providerId="LiveId" clId="{74FBB3B9-9C33-4EBD-9D3B-A898B05BBA4D}" dt="2025-09-03T07:23:46.367" v="3042" actId="478"/>
          <ac:spMkLst>
            <pc:docMk/>
            <pc:sldMk cId="827726693" sldId="274"/>
            <ac:spMk id="11" creationId="{F4CD3869-4D19-E98C-E92D-C053244B95D2}"/>
          </ac:spMkLst>
        </pc:spChg>
        <pc:spChg chg="del">
          <ac:chgData name="Miguel Medalla" userId="dfdaa84eaf9c2ec6" providerId="LiveId" clId="{74FBB3B9-9C33-4EBD-9D3B-A898B05BBA4D}" dt="2025-09-03T07:23:46.367" v="3042" actId="478"/>
          <ac:spMkLst>
            <pc:docMk/>
            <pc:sldMk cId="827726693" sldId="274"/>
            <ac:spMk id="12" creationId="{8FE511B7-612C-68DE-AC72-772D0AD14E26}"/>
          </ac:spMkLst>
        </pc:spChg>
        <pc:spChg chg="add mod">
          <ac:chgData name="Miguel Medalla" userId="dfdaa84eaf9c2ec6" providerId="LiveId" clId="{74FBB3B9-9C33-4EBD-9D3B-A898B05BBA4D}" dt="2025-09-03T07:24:13.252" v="3085" actId="14100"/>
          <ac:spMkLst>
            <pc:docMk/>
            <pc:sldMk cId="827726693" sldId="274"/>
            <ac:spMk id="13" creationId="{D9DF70D9-C775-90C2-8064-3A591018795A}"/>
          </ac:spMkLst>
        </pc:spChg>
        <pc:spChg chg="add mod">
          <ac:chgData name="Miguel Medalla" userId="dfdaa84eaf9c2ec6" providerId="LiveId" clId="{74FBB3B9-9C33-4EBD-9D3B-A898B05BBA4D}" dt="2025-09-03T14:27:26.810" v="4103" actId="208"/>
          <ac:spMkLst>
            <pc:docMk/>
            <pc:sldMk cId="827726693" sldId="274"/>
            <ac:spMk id="16" creationId="{88848EA2-FA1B-7EBA-7F99-FF49765C36E9}"/>
          </ac:spMkLst>
        </pc:spChg>
        <pc:spChg chg="add mod">
          <ac:chgData name="Miguel Medalla" userId="dfdaa84eaf9c2ec6" providerId="LiveId" clId="{74FBB3B9-9C33-4EBD-9D3B-A898B05BBA4D}" dt="2025-09-03T14:29:36.645" v="4191" actId="207"/>
          <ac:spMkLst>
            <pc:docMk/>
            <pc:sldMk cId="827726693" sldId="274"/>
            <ac:spMk id="19" creationId="{28121923-C0E3-04AE-DBFB-298FF59BBE32}"/>
          </ac:spMkLst>
        </pc:spChg>
        <pc:grpChg chg="add mod">
          <ac:chgData name="Miguel Medalla" userId="dfdaa84eaf9c2ec6" providerId="LiveId" clId="{74FBB3B9-9C33-4EBD-9D3B-A898B05BBA4D}" dt="2025-09-03T14:31:00.265" v="4206" actId="1038"/>
          <ac:grpSpMkLst>
            <pc:docMk/>
            <pc:sldMk cId="827726693" sldId="274"/>
            <ac:grpSpMk id="22" creationId="{715687BE-DB98-5A7B-3ECA-571031A589E5}"/>
          </ac:grpSpMkLst>
        </pc:grpChg>
        <pc:picChg chg="del">
          <ac:chgData name="Miguel Medalla" userId="dfdaa84eaf9c2ec6" providerId="LiveId" clId="{74FBB3B9-9C33-4EBD-9D3B-A898B05BBA4D}" dt="2025-09-03T07:23:46.367" v="3042" actId="478"/>
          <ac:picMkLst>
            <pc:docMk/>
            <pc:sldMk cId="827726693" sldId="274"/>
            <ac:picMk id="3" creationId="{63BB91F0-0C79-B5A5-FBA9-C9EF27216443}"/>
          </ac:picMkLst>
        </pc:picChg>
        <pc:picChg chg="add mod">
          <ac:chgData name="Miguel Medalla" userId="dfdaa84eaf9c2ec6" providerId="LiveId" clId="{74FBB3B9-9C33-4EBD-9D3B-A898B05BBA4D}" dt="2025-09-03T07:23:53.917" v="3046" actId="1076"/>
          <ac:picMkLst>
            <pc:docMk/>
            <pc:sldMk cId="827726693" sldId="274"/>
            <ac:picMk id="5" creationId="{1D304221-EC57-838C-5CAE-191782ADA14F}"/>
          </ac:picMkLst>
        </pc:picChg>
        <pc:picChg chg="del">
          <ac:chgData name="Miguel Medalla" userId="dfdaa84eaf9c2ec6" providerId="LiveId" clId="{74FBB3B9-9C33-4EBD-9D3B-A898B05BBA4D}" dt="2025-09-03T07:23:46.367" v="3042" actId="478"/>
          <ac:picMkLst>
            <pc:docMk/>
            <pc:sldMk cId="827726693" sldId="274"/>
            <ac:picMk id="6" creationId="{9BF2AD4B-45A6-5630-5F42-0D3A30842AE0}"/>
          </ac:picMkLst>
        </pc:picChg>
        <pc:picChg chg="del">
          <ac:chgData name="Miguel Medalla" userId="dfdaa84eaf9c2ec6" providerId="LiveId" clId="{74FBB3B9-9C33-4EBD-9D3B-A898B05BBA4D}" dt="2025-09-03T07:23:46.367" v="3042" actId="478"/>
          <ac:picMkLst>
            <pc:docMk/>
            <pc:sldMk cId="827726693" sldId="274"/>
            <ac:picMk id="7" creationId="{7A0F70FA-FC2F-8695-A7A5-72D122C67027}"/>
          </ac:picMkLst>
        </pc:picChg>
        <pc:picChg chg="del">
          <ac:chgData name="Miguel Medalla" userId="dfdaa84eaf9c2ec6" providerId="LiveId" clId="{74FBB3B9-9C33-4EBD-9D3B-A898B05BBA4D}" dt="2025-09-03T07:23:46.367" v="3042" actId="478"/>
          <ac:picMkLst>
            <pc:docMk/>
            <pc:sldMk cId="827726693" sldId="274"/>
            <ac:picMk id="8" creationId="{98479C6F-8C7F-978F-FCED-D088884A98C9}"/>
          </ac:picMkLst>
        </pc:picChg>
        <pc:picChg chg="add mod modCrop">
          <ac:chgData name="Miguel Medalla" userId="dfdaa84eaf9c2ec6" providerId="LiveId" clId="{74FBB3B9-9C33-4EBD-9D3B-A898B05BBA4D}" dt="2025-09-03T14:31:12.546" v="4207" actId="732"/>
          <ac:picMkLst>
            <pc:docMk/>
            <pc:sldMk cId="827726693" sldId="274"/>
            <ac:picMk id="20" creationId="{BE7F09F9-4D63-4027-9901-BA219B45C8DC}"/>
          </ac:picMkLst>
        </pc:picChg>
        <pc:picChg chg="add mod">
          <ac:chgData name="Miguel Medalla" userId="dfdaa84eaf9c2ec6" providerId="LiveId" clId="{74FBB3B9-9C33-4EBD-9D3B-A898B05BBA4D}" dt="2025-09-03T14:29:25.149" v="4190" actId="14100"/>
          <ac:picMkLst>
            <pc:docMk/>
            <pc:sldMk cId="827726693" sldId="274"/>
            <ac:picMk id="21" creationId="{24546866-0F96-3A31-5964-B25333C5BD44}"/>
          </ac:picMkLst>
        </pc:picChg>
        <pc:cxnChg chg="add mod">
          <ac:chgData name="Miguel Medalla" userId="dfdaa84eaf9c2ec6" providerId="LiveId" clId="{74FBB3B9-9C33-4EBD-9D3B-A898B05BBA4D}" dt="2025-09-03T14:27:39.562" v="4105" actId="1582"/>
          <ac:cxnSpMkLst>
            <pc:docMk/>
            <pc:sldMk cId="827726693" sldId="274"/>
            <ac:cxnSpMk id="15" creationId="{D760C6A5-4F35-BC1E-DFD9-1C9BE84E4B44}"/>
          </ac:cxnSpMkLst>
        </pc:cxnChg>
        <pc:cxnChg chg="add">
          <ac:chgData name="Miguel Medalla" userId="dfdaa84eaf9c2ec6" providerId="LiveId" clId="{74FBB3B9-9C33-4EBD-9D3B-A898B05BBA4D}" dt="2025-09-03T14:27:56.598" v="4106" actId="11529"/>
          <ac:cxnSpMkLst>
            <pc:docMk/>
            <pc:sldMk cId="827726693" sldId="274"/>
            <ac:cxnSpMk id="18" creationId="{36126258-C0E3-E3B2-D6FB-4831E6977333}"/>
          </ac:cxnSpMkLst>
        </pc:cxnChg>
      </pc:sldChg>
      <pc:sldChg chg="addSp delSp modSp add mod delAnim modAnim">
        <pc:chgData name="Miguel Medalla" userId="dfdaa84eaf9c2ec6" providerId="LiveId" clId="{74FBB3B9-9C33-4EBD-9D3B-A898B05BBA4D}" dt="2025-09-03T12:40:37.783" v="4041"/>
        <pc:sldMkLst>
          <pc:docMk/>
          <pc:sldMk cId="982312386" sldId="275"/>
        </pc:sldMkLst>
        <pc:spChg chg="add del mod">
          <ac:chgData name="Miguel Medalla" userId="dfdaa84eaf9c2ec6" providerId="LiveId" clId="{74FBB3B9-9C33-4EBD-9D3B-A898B05BBA4D}" dt="2025-09-03T12:37:03.335" v="3965" actId="478"/>
          <ac:spMkLst>
            <pc:docMk/>
            <pc:sldMk cId="982312386" sldId="275"/>
            <ac:spMk id="9" creationId="{2B7418A6-380F-3FD8-A8F9-CA6BBC004F42}"/>
          </ac:spMkLst>
        </pc:spChg>
        <pc:spChg chg="del">
          <ac:chgData name="Miguel Medalla" userId="dfdaa84eaf9c2ec6" providerId="LiveId" clId="{74FBB3B9-9C33-4EBD-9D3B-A898B05BBA4D}" dt="2025-09-03T07:24:31.723" v="3088" actId="478"/>
          <ac:spMkLst>
            <pc:docMk/>
            <pc:sldMk cId="982312386" sldId="275"/>
            <ac:spMk id="13" creationId="{077AEFDE-0D28-D0C2-7435-D94F05EE28D4}"/>
          </ac:spMkLst>
        </pc:spChg>
        <pc:spChg chg="add mod ord">
          <ac:chgData name="Miguel Medalla" userId="dfdaa84eaf9c2ec6" providerId="LiveId" clId="{74FBB3B9-9C33-4EBD-9D3B-A898B05BBA4D}" dt="2025-09-03T12:37:40.345" v="3976" actId="1076"/>
          <ac:spMkLst>
            <pc:docMk/>
            <pc:sldMk cId="982312386" sldId="275"/>
            <ac:spMk id="14" creationId="{F24E1EEA-DA7D-1C19-871F-255B1E706A98}"/>
          </ac:spMkLst>
        </pc:spChg>
        <pc:spChg chg="add mod">
          <ac:chgData name="Miguel Medalla" userId="dfdaa84eaf9c2ec6" providerId="LiveId" clId="{74FBB3B9-9C33-4EBD-9D3B-A898B05BBA4D}" dt="2025-09-03T12:38:46.645" v="4023" actId="1076"/>
          <ac:spMkLst>
            <pc:docMk/>
            <pc:sldMk cId="982312386" sldId="275"/>
            <ac:spMk id="19" creationId="{D57FB4E9-B504-7B14-F17E-69E33B079022}"/>
          </ac:spMkLst>
        </pc:spChg>
        <pc:spChg chg="add mod">
          <ac:chgData name="Miguel Medalla" userId="dfdaa84eaf9c2ec6" providerId="LiveId" clId="{74FBB3B9-9C33-4EBD-9D3B-A898B05BBA4D}" dt="2025-09-03T12:38:19.604" v="4002" actId="1035"/>
          <ac:spMkLst>
            <pc:docMk/>
            <pc:sldMk cId="982312386" sldId="275"/>
            <ac:spMk id="20" creationId="{3A8E770D-50A0-785C-A855-62D54962F528}"/>
          </ac:spMkLst>
        </pc:spChg>
        <pc:spChg chg="add mod">
          <ac:chgData name="Miguel Medalla" userId="dfdaa84eaf9c2ec6" providerId="LiveId" clId="{74FBB3B9-9C33-4EBD-9D3B-A898B05BBA4D}" dt="2025-09-03T12:38:22.820" v="4008" actId="1035"/>
          <ac:spMkLst>
            <pc:docMk/>
            <pc:sldMk cId="982312386" sldId="275"/>
            <ac:spMk id="21" creationId="{51B3B14E-EE45-2FAF-3919-474BD94632C2}"/>
          </ac:spMkLst>
        </pc:spChg>
        <pc:grpChg chg="add mod">
          <ac:chgData name="Miguel Medalla" userId="dfdaa84eaf9c2ec6" providerId="LiveId" clId="{74FBB3B9-9C33-4EBD-9D3B-A898B05BBA4D}" dt="2025-09-03T12:39:13.846" v="4030" actId="164"/>
          <ac:grpSpMkLst>
            <pc:docMk/>
            <pc:sldMk cId="982312386" sldId="275"/>
            <ac:grpSpMk id="12" creationId="{14CC99E3-8FAB-5386-4FD3-ACE9DC787D8B}"/>
          </ac:grpSpMkLst>
        </pc:grpChg>
        <pc:grpChg chg="add del mod">
          <ac:chgData name="Miguel Medalla" userId="dfdaa84eaf9c2ec6" providerId="LiveId" clId="{74FBB3B9-9C33-4EBD-9D3B-A898B05BBA4D}" dt="2025-09-03T12:37:57.667" v="3985" actId="478"/>
          <ac:grpSpMkLst>
            <pc:docMk/>
            <pc:sldMk cId="982312386" sldId="275"/>
            <ac:grpSpMk id="15" creationId="{97299BE1-20B9-5033-DD74-184D46B4C20D}"/>
          </ac:grpSpMkLst>
        </pc:grpChg>
        <pc:grpChg chg="add mod">
          <ac:chgData name="Miguel Medalla" userId="dfdaa84eaf9c2ec6" providerId="LiveId" clId="{74FBB3B9-9C33-4EBD-9D3B-A898B05BBA4D}" dt="2025-09-03T12:39:18.177" v="4032" actId="1076"/>
          <ac:grpSpMkLst>
            <pc:docMk/>
            <pc:sldMk cId="982312386" sldId="275"/>
            <ac:grpSpMk id="22" creationId="{C8056508-8AA5-A446-BE30-8D27AB3074BA}"/>
          </ac:grpSpMkLst>
        </pc:grpChg>
        <pc:grpChg chg="add mod">
          <ac:chgData name="Miguel Medalla" userId="dfdaa84eaf9c2ec6" providerId="LiveId" clId="{74FBB3B9-9C33-4EBD-9D3B-A898B05BBA4D}" dt="2025-09-03T12:38:10.508" v="3989" actId="1076"/>
          <ac:grpSpMkLst>
            <pc:docMk/>
            <pc:sldMk cId="982312386" sldId="275"/>
            <ac:grpSpMk id="25" creationId="{311B5070-20FF-8FFF-3456-75A566FB1A02}"/>
          </ac:grpSpMkLst>
        </pc:grpChg>
        <pc:grpChg chg="add mod">
          <ac:chgData name="Miguel Medalla" userId="dfdaa84eaf9c2ec6" providerId="LiveId" clId="{74FBB3B9-9C33-4EBD-9D3B-A898B05BBA4D}" dt="2025-09-03T12:38:27.911" v="4010" actId="1076"/>
          <ac:grpSpMkLst>
            <pc:docMk/>
            <pc:sldMk cId="982312386" sldId="275"/>
            <ac:grpSpMk id="28" creationId="{0ED886B5-B6B4-5220-6CC2-D9E5DC988F6A}"/>
          </ac:grpSpMkLst>
        </pc:grpChg>
        <pc:grpChg chg="add mod">
          <ac:chgData name="Miguel Medalla" userId="dfdaa84eaf9c2ec6" providerId="LiveId" clId="{74FBB3B9-9C33-4EBD-9D3B-A898B05BBA4D}" dt="2025-09-03T12:39:13.846" v="4030" actId="164"/>
          <ac:grpSpMkLst>
            <pc:docMk/>
            <pc:sldMk cId="982312386" sldId="275"/>
            <ac:grpSpMk id="31" creationId="{8D2FB00F-0BE8-7327-07C3-B8B6250C57F6}"/>
          </ac:grpSpMkLst>
        </pc:grpChg>
        <pc:picChg chg="add mod ord">
          <ac:chgData name="Miguel Medalla" userId="dfdaa84eaf9c2ec6" providerId="LiveId" clId="{74FBB3B9-9C33-4EBD-9D3B-A898B05BBA4D}" dt="2025-09-03T12:39:13.846" v="4030" actId="164"/>
          <ac:picMkLst>
            <pc:docMk/>
            <pc:sldMk cId="982312386" sldId="275"/>
            <ac:picMk id="2" creationId="{BBDBF017-DB1F-7DC1-62DF-2AEFCF413247}"/>
          </ac:picMkLst>
        </pc:picChg>
        <pc:picChg chg="add del mod">
          <ac:chgData name="Miguel Medalla" userId="dfdaa84eaf9c2ec6" providerId="LiveId" clId="{74FBB3B9-9C33-4EBD-9D3B-A898B05BBA4D}" dt="2025-09-03T07:25:36.288" v="3106" actId="478"/>
          <ac:picMkLst>
            <pc:docMk/>
            <pc:sldMk cId="982312386" sldId="275"/>
            <ac:picMk id="3" creationId="{93C38F70-C039-2011-1C9D-3FA96E3A4195}"/>
          </ac:picMkLst>
        </pc:picChg>
        <pc:picChg chg="del">
          <ac:chgData name="Miguel Medalla" userId="dfdaa84eaf9c2ec6" providerId="LiveId" clId="{74FBB3B9-9C33-4EBD-9D3B-A898B05BBA4D}" dt="2025-09-03T07:24:27.507" v="3087" actId="478"/>
          <ac:picMkLst>
            <pc:docMk/>
            <pc:sldMk cId="982312386" sldId="275"/>
            <ac:picMk id="5" creationId="{8C0109D3-6BF4-FB19-F4C7-C87C02BFA8AE}"/>
          </ac:picMkLst>
        </pc:picChg>
        <pc:picChg chg="add mod">
          <ac:chgData name="Miguel Medalla" userId="dfdaa84eaf9c2ec6" providerId="LiveId" clId="{74FBB3B9-9C33-4EBD-9D3B-A898B05BBA4D}" dt="2025-09-03T12:38:15.592" v="3996" actId="1035"/>
          <ac:picMkLst>
            <pc:docMk/>
            <pc:sldMk cId="982312386" sldId="275"/>
            <ac:picMk id="6" creationId="{8D660382-45EC-EE10-02A2-EA63D5921FE3}"/>
          </ac:picMkLst>
        </pc:picChg>
        <pc:picChg chg="add mod modCrop">
          <ac:chgData name="Miguel Medalla" userId="dfdaa84eaf9c2ec6" providerId="LiveId" clId="{74FBB3B9-9C33-4EBD-9D3B-A898B05BBA4D}" dt="2025-09-03T12:39:13.846" v="4030" actId="164"/>
          <ac:picMkLst>
            <pc:docMk/>
            <pc:sldMk cId="982312386" sldId="275"/>
            <ac:picMk id="8" creationId="{1FE3721A-25DF-ED71-3128-491DEE2DA4A1}"/>
          </ac:picMkLst>
        </pc:picChg>
        <pc:picChg chg="add mod">
          <ac:chgData name="Miguel Medalla" userId="dfdaa84eaf9c2ec6" providerId="LiveId" clId="{74FBB3B9-9C33-4EBD-9D3B-A898B05BBA4D}" dt="2025-09-03T12:39:13.846" v="4030" actId="164"/>
          <ac:picMkLst>
            <pc:docMk/>
            <pc:sldMk cId="982312386" sldId="275"/>
            <ac:picMk id="11" creationId="{AB1B8E55-E01F-1567-C2F9-DF16B46AED33}"/>
          </ac:picMkLst>
        </pc:picChg>
        <pc:picChg chg="mod">
          <ac:chgData name="Miguel Medalla" userId="dfdaa84eaf9c2ec6" providerId="LiveId" clId="{74FBB3B9-9C33-4EBD-9D3B-A898B05BBA4D}" dt="2025-09-03T12:37:21.084" v="3971"/>
          <ac:picMkLst>
            <pc:docMk/>
            <pc:sldMk cId="982312386" sldId="275"/>
            <ac:picMk id="16" creationId="{EC523DEB-14EB-340F-6BD9-E5CD343E91C4}"/>
          </ac:picMkLst>
        </pc:picChg>
        <pc:picChg chg="mod">
          <ac:chgData name="Miguel Medalla" userId="dfdaa84eaf9c2ec6" providerId="LiveId" clId="{74FBB3B9-9C33-4EBD-9D3B-A898B05BBA4D}" dt="2025-09-03T12:37:21.084" v="3971"/>
          <ac:picMkLst>
            <pc:docMk/>
            <pc:sldMk cId="982312386" sldId="275"/>
            <ac:picMk id="17" creationId="{91F4514A-084A-D13D-9E5D-11998C74ECB7}"/>
          </ac:picMkLst>
        </pc:picChg>
        <pc:picChg chg="add del mod">
          <ac:chgData name="Miguel Medalla" userId="dfdaa84eaf9c2ec6" providerId="LiveId" clId="{74FBB3B9-9C33-4EBD-9D3B-A898B05BBA4D}" dt="2025-09-03T12:37:55.929" v="3984" actId="478"/>
          <ac:picMkLst>
            <pc:docMk/>
            <pc:sldMk cId="982312386" sldId="275"/>
            <ac:picMk id="18" creationId="{708F431B-E406-69F2-B2BA-85D1354C17B5}"/>
          </ac:picMkLst>
        </pc:picChg>
        <pc:picChg chg="mod">
          <ac:chgData name="Miguel Medalla" userId="dfdaa84eaf9c2ec6" providerId="LiveId" clId="{74FBB3B9-9C33-4EBD-9D3B-A898B05BBA4D}" dt="2025-09-03T12:39:13.846" v="4030" actId="164"/>
          <ac:picMkLst>
            <pc:docMk/>
            <pc:sldMk cId="982312386" sldId="275"/>
            <ac:picMk id="23" creationId="{887D8D4C-F8FE-F854-A1DA-B3B7161DADEA}"/>
          </ac:picMkLst>
        </pc:picChg>
        <pc:picChg chg="mod">
          <ac:chgData name="Miguel Medalla" userId="dfdaa84eaf9c2ec6" providerId="LiveId" clId="{74FBB3B9-9C33-4EBD-9D3B-A898B05BBA4D}" dt="2025-09-03T12:39:13.846" v="4030" actId="164"/>
          <ac:picMkLst>
            <pc:docMk/>
            <pc:sldMk cId="982312386" sldId="275"/>
            <ac:picMk id="24" creationId="{8D0A0649-5580-13A2-F890-4BEA860D4ECD}"/>
          </ac:picMkLst>
        </pc:picChg>
        <pc:picChg chg="mod">
          <ac:chgData name="Miguel Medalla" userId="dfdaa84eaf9c2ec6" providerId="LiveId" clId="{74FBB3B9-9C33-4EBD-9D3B-A898B05BBA4D}" dt="2025-09-03T12:38:05.643" v="3988"/>
          <ac:picMkLst>
            <pc:docMk/>
            <pc:sldMk cId="982312386" sldId="275"/>
            <ac:picMk id="26" creationId="{43021303-0FC7-1606-A11A-0B250A2CFE49}"/>
          </ac:picMkLst>
        </pc:picChg>
        <pc:picChg chg="mod">
          <ac:chgData name="Miguel Medalla" userId="dfdaa84eaf9c2ec6" providerId="LiveId" clId="{74FBB3B9-9C33-4EBD-9D3B-A898B05BBA4D}" dt="2025-09-03T12:38:05.643" v="3988"/>
          <ac:picMkLst>
            <pc:docMk/>
            <pc:sldMk cId="982312386" sldId="275"/>
            <ac:picMk id="27" creationId="{75F6EFEC-9EAC-6845-EE44-7EED6CC91C96}"/>
          </ac:picMkLst>
        </pc:picChg>
        <pc:picChg chg="mod">
          <ac:chgData name="Miguel Medalla" userId="dfdaa84eaf9c2ec6" providerId="LiveId" clId="{74FBB3B9-9C33-4EBD-9D3B-A898B05BBA4D}" dt="2025-09-03T12:38:24.565" v="4009"/>
          <ac:picMkLst>
            <pc:docMk/>
            <pc:sldMk cId="982312386" sldId="275"/>
            <ac:picMk id="29" creationId="{0CDABF9C-6AC5-FE9E-A136-9784ABD201EA}"/>
          </ac:picMkLst>
        </pc:picChg>
        <pc:picChg chg="mod">
          <ac:chgData name="Miguel Medalla" userId="dfdaa84eaf9c2ec6" providerId="LiveId" clId="{74FBB3B9-9C33-4EBD-9D3B-A898B05BBA4D}" dt="2025-09-03T12:38:24.565" v="4009"/>
          <ac:picMkLst>
            <pc:docMk/>
            <pc:sldMk cId="982312386" sldId="275"/>
            <ac:picMk id="30" creationId="{D9632E38-EA9E-BD86-9879-FF5858A57CA6}"/>
          </ac:picMkLst>
        </pc:picChg>
      </pc:sldChg>
      <pc:sldChg chg="addSp delSp modSp add mod modAnim">
        <pc:chgData name="Miguel Medalla" userId="dfdaa84eaf9c2ec6" providerId="LiveId" clId="{74FBB3B9-9C33-4EBD-9D3B-A898B05BBA4D}" dt="2025-09-03T12:41:20.876" v="4051" actId="164"/>
        <pc:sldMkLst>
          <pc:docMk/>
          <pc:sldMk cId="330401329" sldId="276"/>
        </pc:sldMkLst>
        <pc:spChg chg="add mod">
          <ac:chgData name="Miguel Medalla" userId="dfdaa84eaf9c2ec6" providerId="LiveId" clId="{74FBB3B9-9C33-4EBD-9D3B-A898B05BBA4D}" dt="2025-09-03T12:41:06.159" v="4047" actId="164"/>
          <ac:spMkLst>
            <pc:docMk/>
            <pc:sldMk cId="330401329" sldId="276"/>
            <ac:spMk id="9" creationId="{87477F41-2BB5-56C1-EABC-A5DFE1E9337A}"/>
          </ac:spMkLst>
        </pc:spChg>
        <pc:grpChg chg="add mod">
          <ac:chgData name="Miguel Medalla" userId="dfdaa84eaf9c2ec6" providerId="LiveId" clId="{74FBB3B9-9C33-4EBD-9D3B-A898B05BBA4D}" dt="2025-09-03T12:41:20.876" v="4051" actId="164"/>
          <ac:grpSpMkLst>
            <pc:docMk/>
            <pc:sldMk cId="330401329" sldId="276"/>
            <ac:grpSpMk id="5" creationId="{F1C1D8E9-75CD-0534-FC29-2BA5C784DAE0}"/>
          </ac:grpSpMkLst>
        </pc:grpChg>
        <pc:grpChg chg="add mod ord">
          <ac:chgData name="Miguel Medalla" userId="dfdaa84eaf9c2ec6" providerId="LiveId" clId="{74FBB3B9-9C33-4EBD-9D3B-A898B05BBA4D}" dt="2025-09-03T12:41:20.876" v="4051" actId="164"/>
          <ac:grpSpMkLst>
            <pc:docMk/>
            <pc:sldMk cId="330401329" sldId="276"/>
            <ac:grpSpMk id="10" creationId="{8C01373D-4361-BCAD-1ADC-F04C0A3B3C3C}"/>
          </ac:grpSpMkLst>
        </pc:grpChg>
        <pc:grpChg chg="add mod">
          <ac:chgData name="Miguel Medalla" userId="dfdaa84eaf9c2ec6" providerId="LiveId" clId="{74FBB3B9-9C33-4EBD-9D3B-A898B05BBA4D}" dt="2025-09-03T12:41:20.876" v="4051" actId="164"/>
          <ac:grpSpMkLst>
            <pc:docMk/>
            <pc:sldMk cId="330401329" sldId="276"/>
            <ac:grpSpMk id="11" creationId="{6600864B-2061-856D-AD84-D8C3675EBD86}"/>
          </ac:grpSpMkLst>
        </pc:grpChg>
        <pc:picChg chg="del">
          <ac:chgData name="Miguel Medalla" userId="dfdaa84eaf9c2ec6" providerId="LiveId" clId="{74FBB3B9-9C33-4EBD-9D3B-A898B05BBA4D}" dt="2025-09-03T07:26:14.767" v="3113" actId="478"/>
          <ac:picMkLst>
            <pc:docMk/>
            <pc:sldMk cId="330401329" sldId="276"/>
            <ac:picMk id="2" creationId="{73AA0A94-3C49-0632-FCF5-E6CF6687A216}"/>
          </ac:picMkLst>
        </pc:picChg>
        <pc:picChg chg="add mod">
          <ac:chgData name="Miguel Medalla" userId="dfdaa84eaf9c2ec6" providerId="LiveId" clId="{74FBB3B9-9C33-4EBD-9D3B-A898B05BBA4D}" dt="2025-09-03T12:41:06.159" v="4047" actId="164"/>
          <ac:picMkLst>
            <pc:docMk/>
            <pc:sldMk cId="330401329" sldId="276"/>
            <ac:picMk id="3" creationId="{BF8E4D37-7A6D-2793-3EB7-52F6A074C341}"/>
          </ac:picMkLst>
        </pc:picChg>
        <pc:picChg chg="del">
          <ac:chgData name="Miguel Medalla" userId="dfdaa84eaf9c2ec6" providerId="LiveId" clId="{74FBB3B9-9C33-4EBD-9D3B-A898B05BBA4D}" dt="2025-09-03T07:26:14.767" v="3113" actId="478"/>
          <ac:picMkLst>
            <pc:docMk/>
            <pc:sldMk cId="330401329" sldId="276"/>
            <ac:picMk id="6" creationId="{2B2EC735-D7A8-D458-B2D5-C7B681C8508E}"/>
          </ac:picMkLst>
        </pc:picChg>
        <pc:picChg chg="mod">
          <ac:chgData name="Miguel Medalla" userId="dfdaa84eaf9c2ec6" providerId="LiveId" clId="{74FBB3B9-9C33-4EBD-9D3B-A898B05BBA4D}" dt="2025-09-03T12:40:46.125" v="4042"/>
          <ac:picMkLst>
            <pc:docMk/>
            <pc:sldMk cId="330401329" sldId="276"/>
            <ac:picMk id="7" creationId="{16C8DF9E-8BD9-9716-F981-4D130D81535B}"/>
          </ac:picMkLst>
        </pc:picChg>
        <pc:picChg chg="mod">
          <ac:chgData name="Miguel Medalla" userId="dfdaa84eaf9c2ec6" providerId="LiveId" clId="{74FBB3B9-9C33-4EBD-9D3B-A898B05BBA4D}" dt="2025-09-03T12:40:46.125" v="4042"/>
          <ac:picMkLst>
            <pc:docMk/>
            <pc:sldMk cId="330401329" sldId="276"/>
            <ac:picMk id="8" creationId="{C9F1AF7C-9559-FE5A-4791-26237757FB31}"/>
          </ac:picMkLst>
        </pc:picChg>
      </pc:sldChg>
      <pc:sldChg chg="add del">
        <pc:chgData name="Miguel Medalla" userId="dfdaa84eaf9c2ec6" providerId="LiveId" clId="{74FBB3B9-9C33-4EBD-9D3B-A898B05BBA4D}" dt="2025-09-03T07:26:17.578" v="3115"/>
        <pc:sldMkLst>
          <pc:docMk/>
          <pc:sldMk cId="2896366075" sldId="277"/>
        </pc:sldMkLst>
      </pc:sldChg>
      <pc:sldChg chg="addSp delSp modSp add mod delAnim modAnim">
        <pc:chgData name="Miguel Medalla" userId="dfdaa84eaf9c2ec6" providerId="LiveId" clId="{74FBB3B9-9C33-4EBD-9D3B-A898B05BBA4D}" dt="2025-09-03T12:42:32.640" v="4068"/>
        <pc:sldMkLst>
          <pc:docMk/>
          <pc:sldMk cId="3250310264" sldId="277"/>
        </pc:sldMkLst>
        <pc:spChg chg="add mod">
          <ac:chgData name="Miguel Medalla" userId="dfdaa84eaf9c2ec6" providerId="LiveId" clId="{74FBB3B9-9C33-4EBD-9D3B-A898B05BBA4D}" dt="2025-09-03T07:28:21.023" v="3150" actId="14100"/>
          <ac:spMkLst>
            <pc:docMk/>
            <pc:sldMk cId="3250310264" sldId="277"/>
            <ac:spMk id="2" creationId="{19AF43AC-CE7D-9A9D-132E-8E42D112518E}"/>
          </ac:spMkLst>
        </pc:spChg>
        <pc:spChg chg="mod">
          <ac:chgData name="Miguel Medalla" userId="dfdaa84eaf9c2ec6" providerId="LiveId" clId="{74FBB3B9-9C33-4EBD-9D3B-A898B05BBA4D}" dt="2025-09-03T07:27:34.132" v="3140" actId="20577"/>
          <ac:spMkLst>
            <pc:docMk/>
            <pc:sldMk cId="3250310264" sldId="277"/>
            <ac:spMk id="4" creationId="{0DEFC9B1-89B5-D844-5E5E-41293E23A804}"/>
          </ac:spMkLst>
        </pc:spChg>
        <pc:spChg chg="add mod">
          <ac:chgData name="Miguel Medalla" userId="dfdaa84eaf9c2ec6" providerId="LiveId" clId="{74FBB3B9-9C33-4EBD-9D3B-A898B05BBA4D}" dt="2025-09-03T07:28:12.733" v="3146" actId="1076"/>
          <ac:spMkLst>
            <pc:docMk/>
            <pc:sldMk cId="3250310264" sldId="277"/>
            <ac:spMk id="5" creationId="{6531F4E4-D381-5B32-1762-57581727D301}"/>
          </ac:spMkLst>
        </pc:spChg>
        <pc:spChg chg="add mod">
          <ac:chgData name="Miguel Medalla" userId="dfdaa84eaf9c2ec6" providerId="LiveId" clId="{74FBB3B9-9C33-4EBD-9D3B-A898B05BBA4D}" dt="2025-09-03T07:27:59.788" v="3143" actId="1076"/>
          <ac:spMkLst>
            <pc:docMk/>
            <pc:sldMk cId="3250310264" sldId="277"/>
            <ac:spMk id="7" creationId="{7B117E64-10CE-D057-74D0-2BE6909A97D7}"/>
          </ac:spMkLst>
        </pc:spChg>
        <pc:spChg chg="add mod">
          <ac:chgData name="Miguel Medalla" userId="dfdaa84eaf9c2ec6" providerId="LiveId" clId="{74FBB3B9-9C33-4EBD-9D3B-A898B05BBA4D}" dt="2025-09-03T07:28:54.336" v="3157" actId="1076"/>
          <ac:spMkLst>
            <pc:docMk/>
            <pc:sldMk cId="3250310264" sldId="277"/>
            <ac:spMk id="10" creationId="{30E25EAA-F1FA-1758-1603-8DC2F7C4A598}"/>
          </ac:spMkLst>
        </pc:spChg>
        <pc:spChg chg="add mod">
          <ac:chgData name="Miguel Medalla" userId="dfdaa84eaf9c2ec6" providerId="LiveId" clId="{74FBB3B9-9C33-4EBD-9D3B-A898B05BBA4D}" dt="2025-09-03T07:28:15.151" v="3148" actId="1076"/>
          <ac:spMkLst>
            <pc:docMk/>
            <pc:sldMk cId="3250310264" sldId="277"/>
            <ac:spMk id="15" creationId="{82041BFA-262B-3DE1-F20F-81511B870F69}"/>
          </ac:spMkLst>
        </pc:spChg>
        <pc:spChg chg="add mod">
          <ac:chgData name="Miguel Medalla" userId="dfdaa84eaf9c2ec6" providerId="LiveId" clId="{74FBB3B9-9C33-4EBD-9D3B-A898B05BBA4D}" dt="2025-09-03T07:29:08.321" v="3161" actId="1076"/>
          <ac:spMkLst>
            <pc:docMk/>
            <pc:sldMk cId="3250310264" sldId="277"/>
            <ac:spMk id="16" creationId="{C9C889C6-3BCC-26E8-53D8-F147C24392A4}"/>
          </ac:spMkLst>
        </pc:spChg>
        <pc:spChg chg="add mod">
          <ac:chgData name="Miguel Medalla" userId="dfdaa84eaf9c2ec6" providerId="LiveId" clId="{74FBB3B9-9C33-4EBD-9D3B-A898B05BBA4D}" dt="2025-09-03T07:29:23.205" v="3162"/>
          <ac:spMkLst>
            <pc:docMk/>
            <pc:sldMk cId="3250310264" sldId="277"/>
            <ac:spMk id="23" creationId="{CDBF9A2C-076F-E96D-F26A-B729001130BA}"/>
          </ac:spMkLst>
        </pc:spChg>
        <pc:spChg chg="add mod">
          <ac:chgData name="Miguel Medalla" userId="dfdaa84eaf9c2ec6" providerId="LiveId" clId="{74FBB3B9-9C33-4EBD-9D3B-A898B05BBA4D}" dt="2025-09-03T07:29:23.205" v="3162"/>
          <ac:spMkLst>
            <pc:docMk/>
            <pc:sldMk cId="3250310264" sldId="277"/>
            <ac:spMk id="24" creationId="{6CC49D62-F96B-5596-4844-8CB1B891A86F}"/>
          </ac:spMkLst>
        </pc:spChg>
        <pc:spChg chg="add mod">
          <ac:chgData name="Miguel Medalla" userId="dfdaa84eaf9c2ec6" providerId="LiveId" clId="{74FBB3B9-9C33-4EBD-9D3B-A898B05BBA4D}" dt="2025-09-03T07:29:23.205" v="3162"/>
          <ac:spMkLst>
            <pc:docMk/>
            <pc:sldMk cId="3250310264" sldId="277"/>
            <ac:spMk id="26" creationId="{1BD01485-957B-D478-E5ED-B277CE5E6A73}"/>
          </ac:spMkLst>
        </pc:spChg>
        <pc:spChg chg="add mod">
          <ac:chgData name="Miguel Medalla" userId="dfdaa84eaf9c2ec6" providerId="LiveId" clId="{74FBB3B9-9C33-4EBD-9D3B-A898B05BBA4D}" dt="2025-09-03T07:29:23.205" v="3162"/>
          <ac:spMkLst>
            <pc:docMk/>
            <pc:sldMk cId="3250310264" sldId="277"/>
            <ac:spMk id="29" creationId="{9CCE5A68-A0C5-8646-CDC0-293A75AFF68F}"/>
          </ac:spMkLst>
        </pc:spChg>
        <pc:spChg chg="add mod">
          <ac:chgData name="Miguel Medalla" userId="dfdaa84eaf9c2ec6" providerId="LiveId" clId="{74FBB3B9-9C33-4EBD-9D3B-A898B05BBA4D}" dt="2025-09-03T07:29:23.205" v="3162"/>
          <ac:spMkLst>
            <pc:docMk/>
            <pc:sldMk cId="3250310264" sldId="277"/>
            <ac:spMk id="34" creationId="{B8B050B5-B25C-05E1-022A-07177C719FE2}"/>
          </ac:spMkLst>
        </pc:spChg>
        <pc:spChg chg="add mod">
          <ac:chgData name="Miguel Medalla" userId="dfdaa84eaf9c2ec6" providerId="LiveId" clId="{74FBB3B9-9C33-4EBD-9D3B-A898B05BBA4D}" dt="2025-09-03T07:29:23.205" v="3162"/>
          <ac:spMkLst>
            <pc:docMk/>
            <pc:sldMk cId="3250310264" sldId="277"/>
            <ac:spMk id="35" creationId="{1FC3385F-7BC8-1AB6-7CF4-C2F10064A18E}"/>
          </ac:spMkLst>
        </pc:spChg>
        <pc:spChg chg="add mod">
          <ac:chgData name="Miguel Medalla" userId="dfdaa84eaf9c2ec6" providerId="LiveId" clId="{74FBB3B9-9C33-4EBD-9D3B-A898B05BBA4D}" dt="2025-09-03T12:41:59.946" v="4059" actId="164"/>
          <ac:spMkLst>
            <pc:docMk/>
            <pc:sldMk cId="3250310264" sldId="277"/>
            <ac:spMk id="40" creationId="{860CF1B2-38CD-B5B7-4181-B72BC91B8D04}"/>
          </ac:spMkLst>
        </pc:spChg>
        <pc:grpChg chg="add mod">
          <ac:chgData name="Miguel Medalla" userId="dfdaa84eaf9c2ec6" providerId="LiveId" clId="{74FBB3B9-9C33-4EBD-9D3B-A898B05BBA4D}" dt="2025-09-03T12:42:11.556" v="4063" actId="164"/>
          <ac:grpSpMkLst>
            <pc:docMk/>
            <pc:sldMk cId="3250310264" sldId="277"/>
            <ac:grpSpMk id="37" creationId="{50BCDE04-7ACC-3A5E-CB28-D554215BCC83}"/>
          </ac:grpSpMkLst>
        </pc:grpChg>
        <pc:grpChg chg="add mod ord">
          <ac:chgData name="Miguel Medalla" userId="dfdaa84eaf9c2ec6" providerId="LiveId" clId="{74FBB3B9-9C33-4EBD-9D3B-A898B05BBA4D}" dt="2025-09-03T12:42:11.556" v="4063" actId="164"/>
          <ac:grpSpMkLst>
            <pc:docMk/>
            <pc:sldMk cId="3250310264" sldId="277"/>
            <ac:grpSpMk id="41" creationId="{E906D1F3-6766-5032-87B7-5168ABD6597E}"/>
          </ac:grpSpMkLst>
        </pc:grpChg>
        <pc:grpChg chg="add mod">
          <ac:chgData name="Miguel Medalla" userId="dfdaa84eaf9c2ec6" providerId="LiveId" clId="{74FBB3B9-9C33-4EBD-9D3B-A898B05BBA4D}" dt="2025-09-03T12:42:11.556" v="4063" actId="164"/>
          <ac:grpSpMkLst>
            <pc:docMk/>
            <pc:sldMk cId="3250310264" sldId="277"/>
            <ac:grpSpMk id="42" creationId="{FB2CB085-9CC6-8D49-7C15-49172621BE3D}"/>
          </ac:grpSpMkLst>
        </pc:grpChg>
        <pc:picChg chg="del">
          <ac:chgData name="Miguel Medalla" userId="dfdaa84eaf9c2ec6" providerId="LiveId" clId="{74FBB3B9-9C33-4EBD-9D3B-A898B05BBA4D}" dt="2025-09-03T07:27:24.636" v="3122" actId="478"/>
          <ac:picMkLst>
            <pc:docMk/>
            <pc:sldMk cId="3250310264" sldId="277"/>
            <ac:picMk id="3" creationId="{C50F066D-1ECA-4BC0-26AA-168F4EDC7DA0}"/>
          </ac:picMkLst>
        </pc:picChg>
        <pc:picChg chg="add mod">
          <ac:chgData name="Miguel Medalla" userId="dfdaa84eaf9c2ec6" providerId="LiveId" clId="{74FBB3B9-9C33-4EBD-9D3B-A898B05BBA4D}" dt="2025-09-03T07:28:29.246" v="3153" actId="1076"/>
          <ac:picMkLst>
            <pc:docMk/>
            <pc:sldMk cId="3250310264" sldId="277"/>
            <ac:picMk id="13" creationId="{1A9D9661-B717-C168-FAB8-DB4113D037EA}"/>
          </ac:picMkLst>
        </pc:picChg>
        <pc:picChg chg="add mod">
          <ac:chgData name="Miguel Medalla" userId="dfdaa84eaf9c2ec6" providerId="LiveId" clId="{74FBB3B9-9C33-4EBD-9D3B-A898B05BBA4D}" dt="2025-09-03T12:41:59.946" v="4059" actId="164"/>
          <ac:picMkLst>
            <pc:docMk/>
            <pc:sldMk cId="3250310264" sldId="277"/>
            <ac:picMk id="14" creationId="{56B63F7C-2B21-9434-E928-DCC14EE5F1A5}"/>
          </ac:picMkLst>
        </pc:picChg>
        <pc:picChg chg="add mod">
          <ac:chgData name="Miguel Medalla" userId="dfdaa84eaf9c2ec6" providerId="LiveId" clId="{74FBB3B9-9C33-4EBD-9D3B-A898B05BBA4D}" dt="2025-09-03T07:27:59.788" v="3143" actId="1076"/>
          <ac:picMkLst>
            <pc:docMk/>
            <pc:sldMk cId="3250310264" sldId="277"/>
            <ac:picMk id="17" creationId="{BD533EF4-4821-889A-D6AF-044DB3E5AFFA}"/>
          </ac:picMkLst>
        </pc:picChg>
        <pc:picChg chg="add mod">
          <ac:chgData name="Miguel Medalla" userId="dfdaa84eaf9c2ec6" providerId="LiveId" clId="{74FBB3B9-9C33-4EBD-9D3B-A898B05BBA4D}" dt="2025-09-03T07:29:23.205" v="3162"/>
          <ac:picMkLst>
            <pc:docMk/>
            <pc:sldMk cId="3250310264" sldId="277"/>
            <ac:picMk id="32" creationId="{931F59EA-6A25-0D5E-FFF9-64438E4E3C7E}"/>
          </ac:picMkLst>
        </pc:picChg>
        <pc:picChg chg="add mod">
          <ac:chgData name="Miguel Medalla" userId="dfdaa84eaf9c2ec6" providerId="LiveId" clId="{74FBB3B9-9C33-4EBD-9D3B-A898B05BBA4D}" dt="2025-09-03T07:29:23.205" v="3162"/>
          <ac:picMkLst>
            <pc:docMk/>
            <pc:sldMk cId="3250310264" sldId="277"/>
            <ac:picMk id="33" creationId="{D5D14856-F532-4AE0-DF5A-CC5C2E3E3204}"/>
          </ac:picMkLst>
        </pc:picChg>
        <pc:picChg chg="add mod">
          <ac:chgData name="Miguel Medalla" userId="dfdaa84eaf9c2ec6" providerId="LiveId" clId="{74FBB3B9-9C33-4EBD-9D3B-A898B05BBA4D}" dt="2025-09-03T07:29:23.205" v="3162"/>
          <ac:picMkLst>
            <pc:docMk/>
            <pc:sldMk cId="3250310264" sldId="277"/>
            <ac:picMk id="36" creationId="{70F3F4C6-231F-C5B2-054F-4EBE87BB8531}"/>
          </ac:picMkLst>
        </pc:picChg>
        <pc:picChg chg="mod">
          <ac:chgData name="Miguel Medalla" userId="dfdaa84eaf9c2ec6" providerId="LiveId" clId="{74FBB3B9-9C33-4EBD-9D3B-A898B05BBA4D}" dt="2025-09-03T12:41:34.817" v="4052"/>
          <ac:picMkLst>
            <pc:docMk/>
            <pc:sldMk cId="3250310264" sldId="277"/>
            <ac:picMk id="38" creationId="{C65C02B3-8D9B-7BE7-07C3-9665B8856E28}"/>
          </ac:picMkLst>
        </pc:picChg>
        <pc:picChg chg="mod">
          <ac:chgData name="Miguel Medalla" userId="dfdaa84eaf9c2ec6" providerId="LiveId" clId="{74FBB3B9-9C33-4EBD-9D3B-A898B05BBA4D}" dt="2025-09-03T12:41:34.817" v="4052"/>
          <ac:picMkLst>
            <pc:docMk/>
            <pc:sldMk cId="3250310264" sldId="277"/>
            <ac:picMk id="39" creationId="{1D38C349-0E4D-A320-FF05-BC2E9511ADB4}"/>
          </ac:picMkLst>
        </pc:picChg>
        <pc:cxnChg chg="add mod">
          <ac:chgData name="Miguel Medalla" userId="dfdaa84eaf9c2ec6" providerId="LiveId" clId="{74FBB3B9-9C33-4EBD-9D3B-A898B05BBA4D}" dt="2025-09-03T07:28:25.727" v="3151" actId="14100"/>
          <ac:cxnSpMkLst>
            <pc:docMk/>
            <pc:sldMk cId="3250310264" sldId="277"/>
            <ac:cxnSpMk id="6" creationId="{B6B2ECB7-E588-67F0-FD4D-9AC964376726}"/>
          </ac:cxnSpMkLst>
        </pc:cxnChg>
        <pc:cxnChg chg="mod">
          <ac:chgData name="Miguel Medalla" userId="dfdaa84eaf9c2ec6" providerId="LiveId" clId="{74FBB3B9-9C33-4EBD-9D3B-A898B05BBA4D}" dt="2025-09-03T07:28:27.412" v="3152" actId="1076"/>
          <ac:cxnSpMkLst>
            <pc:docMk/>
            <pc:sldMk cId="3250310264" sldId="277"/>
            <ac:cxnSpMk id="8" creationId="{CD44AE7F-60CC-F4DA-B9D7-E4E7DCA8FB3A}"/>
          </ac:cxnSpMkLst>
        </pc:cxnChg>
        <pc:cxnChg chg="mod">
          <ac:chgData name="Miguel Medalla" userId="dfdaa84eaf9c2ec6" providerId="LiveId" clId="{74FBB3B9-9C33-4EBD-9D3B-A898B05BBA4D}" dt="2025-09-03T07:28:59.928" v="3160" actId="14100"/>
          <ac:cxnSpMkLst>
            <pc:docMk/>
            <pc:sldMk cId="3250310264" sldId="277"/>
            <ac:cxnSpMk id="9" creationId="{C76976D6-B877-EF20-B8F1-07663048CFC7}"/>
          </ac:cxnSpMkLst>
        </pc:cxnChg>
        <pc:cxnChg chg="mod">
          <ac:chgData name="Miguel Medalla" userId="dfdaa84eaf9c2ec6" providerId="LiveId" clId="{74FBB3B9-9C33-4EBD-9D3B-A898B05BBA4D}" dt="2025-09-03T07:28:51.067" v="3156" actId="14100"/>
          <ac:cxnSpMkLst>
            <pc:docMk/>
            <pc:sldMk cId="3250310264" sldId="277"/>
            <ac:cxnSpMk id="11" creationId="{6D551284-A723-4291-B34D-BF0449E107F1}"/>
          </ac:cxnSpMkLst>
        </pc:cxnChg>
        <pc:cxnChg chg="mod">
          <ac:chgData name="Miguel Medalla" userId="dfdaa84eaf9c2ec6" providerId="LiveId" clId="{74FBB3B9-9C33-4EBD-9D3B-A898B05BBA4D}" dt="2025-09-03T07:28:48.360" v="3155" actId="1076"/>
          <ac:cxnSpMkLst>
            <pc:docMk/>
            <pc:sldMk cId="3250310264" sldId="277"/>
            <ac:cxnSpMk id="12" creationId="{DDD40ACD-938C-2CD3-16AF-295386FBCCB5}"/>
          </ac:cxnSpMkLst>
        </pc:cxnChg>
        <pc:cxnChg chg="add mod">
          <ac:chgData name="Miguel Medalla" userId="dfdaa84eaf9c2ec6" providerId="LiveId" clId="{74FBB3B9-9C33-4EBD-9D3B-A898B05BBA4D}" dt="2025-09-03T07:29:23.205" v="3162"/>
          <ac:cxnSpMkLst>
            <pc:docMk/>
            <pc:sldMk cId="3250310264" sldId="277"/>
            <ac:cxnSpMk id="28" creationId="{30C12239-B3E6-595C-6874-E1AA19F7F774}"/>
          </ac:cxnSpMkLst>
        </pc:cxnChg>
      </pc:sldChg>
      <pc:sldChg chg="addSp delSp modSp add mod delAnim modAnim">
        <pc:chgData name="Miguel Medalla" userId="dfdaa84eaf9c2ec6" providerId="LiveId" clId="{74FBB3B9-9C33-4EBD-9D3B-A898B05BBA4D}" dt="2025-09-03T07:30:38.317" v="3182"/>
        <pc:sldMkLst>
          <pc:docMk/>
          <pc:sldMk cId="1773067439" sldId="278"/>
        </pc:sldMkLst>
        <pc:spChg chg="del">
          <ac:chgData name="Miguel Medalla" userId="dfdaa84eaf9c2ec6" providerId="LiveId" clId="{74FBB3B9-9C33-4EBD-9D3B-A898B05BBA4D}" dt="2025-09-03T07:29:35.940" v="3167" actId="478"/>
          <ac:spMkLst>
            <pc:docMk/>
            <pc:sldMk cId="1773067439" sldId="278"/>
            <ac:spMk id="2" creationId="{8B517DA2-CD25-468D-315E-BE5F2BB76562}"/>
          </ac:spMkLst>
        </pc:spChg>
        <pc:spChg chg="del">
          <ac:chgData name="Miguel Medalla" userId="dfdaa84eaf9c2ec6" providerId="LiveId" clId="{74FBB3B9-9C33-4EBD-9D3B-A898B05BBA4D}" dt="2025-09-03T07:29:35.940" v="3167" actId="478"/>
          <ac:spMkLst>
            <pc:docMk/>
            <pc:sldMk cId="1773067439" sldId="278"/>
            <ac:spMk id="5" creationId="{3F7EEAA6-FB08-132A-940E-21743CF9E53F}"/>
          </ac:spMkLst>
        </pc:spChg>
        <pc:spChg chg="del">
          <ac:chgData name="Miguel Medalla" userId="dfdaa84eaf9c2ec6" providerId="LiveId" clId="{74FBB3B9-9C33-4EBD-9D3B-A898B05BBA4D}" dt="2025-09-03T07:29:35.940" v="3167" actId="478"/>
          <ac:spMkLst>
            <pc:docMk/>
            <pc:sldMk cId="1773067439" sldId="278"/>
            <ac:spMk id="7" creationId="{A9D9888E-9258-1ACB-F73B-17F92B7B2A10}"/>
          </ac:spMkLst>
        </pc:spChg>
        <pc:spChg chg="del">
          <ac:chgData name="Miguel Medalla" userId="dfdaa84eaf9c2ec6" providerId="LiveId" clId="{74FBB3B9-9C33-4EBD-9D3B-A898B05BBA4D}" dt="2025-09-03T07:29:35.940" v="3167" actId="478"/>
          <ac:spMkLst>
            <pc:docMk/>
            <pc:sldMk cId="1773067439" sldId="278"/>
            <ac:spMk id="10" creationId="{98D473DC-9233-7B24-83B0-28CFAE74B59E}"/>
          </ac:spMkLst>
        </pc:spChg>
        <pc:spChg chg="del">
          <ac:chgData name="Miguel Medalla" userId="dfdaa84eaf9c2ec6" providerId="LiveId" clId="{74FBB3B9-9C33-4EBD-9D3B-A898B05BBA4D}" dt="2025-09-03T07:29:35.940" v="3167" actId="478"/>
          <ac:spMkLst>
            <pc:docMk/>
            <pc:sldMk cId="1773067439" sldId="278"/>
            <ac:spMk id="15" creationId="{F7FEA6E8-B64A-BD78-CBAB-FFD379E16EAA}"/>
          </ac:spMkLst>
        </pc:spChg>
        <pc:spChg chg="del">
          <ac:chgData name="Miguel Medalla" userId="dfdaa84eaf9c2ec6" providerId="LiveId" clId="{74FBB3B9-9C33-4EBD-9D3B-A898B05BBA4D}" dt="2025-09-03T07:29:35.940" v="3167" actId="478"/>
          <ac:spMkLst>
            <pc:docMk/>
            <pc:sldMk cId="1773067439" sldId="278"/>
            <ac:spMk id="16" creationId="{FCFFD90A-D5A5-1D85-B280-DBA585D508D2}"/>
          </ac:spMkLst>
        </pc:spChg>
        <pc:spChg chg="add mod">
          <ac:chgData name="Miguel Medalla" userId="dfdaa84eaf9c2ec6" providerId="LiveId" clId="{74FBB3B9-9C33-4EBD-9D3B-A898B05BBA4D}" dt="2025-09-03T07:30:10.715" v="3178" actId="14100"/>
          <ac:spMkLst>
            <pc:docMk/>
            <pc:sldMk cId="1773067439" sldId="278"/>
            <ac:spMk id="19" creationId="{53EFC53F-1227-93B6-ADE4-84A6213D4B14}"/>
          </ac:spMkLst>
        </pc:spChg>
        <pc:picChg chg="add mod">
          <ac:chgData name="Miguel Medalla" userId="dfdaa84eaf9c2ec6" providerId="LiveId" clId="{74FBB3B9-9C33-4EBD-9D3B-A898B05BBA4D}" dt="2025-09-03T07:30:03.004" v="3176" actId="1076"/>
          <ac:picMkLst>
            <pc:docMk/>
            <pc:sldMk cId="1773067439" sldId="278"/>
            <ac:picMk id="3" creationId="{9FEBE8D3-F3AD-AB3B-BC56-DDD411A7FFDB}"/>
          </ac:picMkLst>
        </pc:picChg>
        <pc:picChg chg="del">
          <ac:chgData name="Miguel Medalla" userId="dfdaa84eaf9c2ec6" providerId="LiveId" clId="{74FBB3B9-9C33-4EBD-9D3B-A898B05BBA4D}" dt="2025-09-03T07:29:37.846" v="3168" actId="478"/>
          <ac:picMkLst>
            <pc:docMk/>
            <pc:sldMk cId="1773067439" sldId="278"/>
            <ac:picMk id="13" creationId="{AEC5070F-DB87-C964-B14D-2CB2FF4472D1}"/>
          </ac:picMkLst>
        </pc:picChg>
        <pc:picChg chg="del">
          <ac:chgData name="Miguel Medalla" userId="dfdaa84eaf9c2ec6" providerId="LiveId" clId="{74FBB3B9-9C33-4EBD-9D3B-A898B05BBA4D}" dt="2025-09-03T07:29:35.940" v="3167" actId="478"/>
          <ac:picMkLst>
            <pc:docMk/>
            <pc:sldMk cId="1773067439" sldId="278"/>
            <ac:picMk id="14" creationId="{321C301F-FE09-EB8F-C9E3-1A00FE9B5186}"/>
          </ac:picMkLst>
        </pc:picChg>
        <pc:picChg chg="del">
          <ac:chgData name="Miguel Medalla" userId="dfdaa84eaf9c2ec6" providerId="LiveId" clId="{74FBB3B9-9C33-4EBD-9D3B-A898B05BBA4D}" dt="2025-09-03T07:29:35.940" v="3167" actId="478"/>
          <ac:picMkLst>
            <pc:docMk/>
            <pc:sldMk cId="1773067439" sldId="278"/>
            <ac:picMk id="17" creationId="{E29766C3-FFBD-9458-D864-70A55E95263B}"/>
          </ac:picMkLst>
        </pc:picChg>
        <pc:picChg chg="add mod">
          <ac:chgData name="Miguel Medalla" userId="dfdaa84eaf9c2ec6" providerId="LiveId" clId="{74FBB3B9-9C33-4EBD-9D3B-A898B05BBA4D}" dt="2025-09-03T07:30:17.700" v="3180" actId="1076"/>
          <ac:picMkLst>
            <pc:docMk/>
            <pc:sldMk cId="1773067439" sldId="278"/>
            <ac:picMk id="18" creationId="{13E5953F-1018-A29B-2772-0FEF4A3676E2}"/>
          </ac:picMkLst>
        </pc:picChg>
        <pc:picChg chg="add mod">
          <ac:chgData name="Miguel Medalla" userId="dfdaa84eaf9c2ec6" providerId="LiveId" clId="{74FBB3B9-9C33-4EBD-9D3B-A898B05BBA4D}" dt="2025-09-03T07:30:37.234" v="3181"/>
          <ac:picMkLst>
            <pc:docMk/>
            <pc:sldMk cId="1773067439" sldId="278"/>
            <ac:picMk id="20" creationId="{0AB7CD9F-EFFC-7685-8BCC-2E35CB28B036}"/>
          </ac:picMkLst>
        </pc:picChg>
        <pc:picChg chg="mod">
          <ac:chgData name="Miguel Medalla" userId="dfdaa84eaf9c2ec6" providerId="LiveId" clId="{74FBB3B9-9C33-4EBD-9D3B-A898B05BBA4D}" dt="2025-09-03T07:29:31.789" v="3166" actId="1076"/>
          <ac:picMkLst>
            <pc:docMk/>
            <pc:sldMk cId="1773067439" sldId="278"/>
            <ac:picMk id="74" creationId="{D38E89E2-0313-75AA-0A8D-CAC28DF92285}"/>
          </ac:picMkLst>
        </pc:picChg>
        <pc:cxnChg chg="del">
          <ac:chgData name="Miguel Medalla" userId="dfdaa84eaf9c2ec6" providerId="LiveId" clId="{74FBB3B9-9C33-4EBD-9D3B-A898B05BBA4D}" dt="2025-09-03T07:29:35.940" v="3167" actId="478"/>
          <ac:cxnSpMkLst>
            <pc:docMk/>
            <pc:sldMk cId="1773067439" sldId="278"/>
            <ac:cxnSpMk id="9" creationId="{635D7732-8F5E-4D6B-F918-F2001840FE4B}"/>
          </ac:cxnSpMkLst>
        </pc:cxnChg>
        <pc:cxnChg chg="del">
          <ac:chgData name="Miguel Medalla" userId="dfdaa84eaf9c2ec6" providerId="LiveId" clId="{74FBB3B9-9C33-4EBD-9D3B-A898B05BBA4D}" dt="2025-09-03T07:29:35.940" v="3167" actId="478"/>
          <ac:cxnSpMkLst>
            <pc:docMk/>
            <pc:sldMk cId="1773067439" sldId="278"/>
            <ac:cxnSpMk id="12" creationId="{5669B54D-F266-6239-70A8-F8E69712CF06}"/>
          </ac:cxnSpMkLst>
        </pc:cxnChg>
      </pc:sldChg>
      <pc:sldChg chg="addSp delSp modSp add mod delAnim modAnim">
        <pc:chgData name="Miguel Medalla" userId="dfdaa84eaf9c2ec6" providerId="LiveId" clId="{74FBB3B9-9C33-4EBD-9D3B-A898B05BBA4D}" dt="2025-09-03T14:33:23.347" v="4208" actId="20577"/>
        <pc:sldMkLst>
          <pc:docMk/>
          <pc:sldMk cId="3726128017" sldId="279"/>
        </pc:sldMkLst>
        <pc:spChg chg="add mod">
          <ac:chgData name="Miguel Medalla" userId="dfdaa84eaf9c2ec6" providerId="LiveId" clId="{74FBB3B9-9C33-4EBD-9D3B-A898B05BBA4D}" dt="2025-09-03T14:33:23.347" v="4208" actId="20577"/>
          <ac:spMkLst>
            <pc:docMk/>
            <pc:sldMk cId="3726128017" sldId="279"/>
            <ac:spMk id="6" creationId="{650F8ACC-0BBA-8E3E-5223-A79B6374CEBA}"/>
          </ac:spMkLst>
        </pc:spChg>
        <pc:spChg chg="del">
          <ac:chgData name="Miguel Medalla" userId="dfdaa84eaf9c2ec6" providerId="LiveId" clId="{74FBB3B9-9C33-4EBD-9D3B-A898B05BBA4D}" dt="2025-09-03T07:30:55.892" v="3185" actId="478"/>
          <ac:spMkLst>
            <pc:docMk/>
            <pc:sldMk cId="3726128017" sldId="279"/>
            <ac:spMk id="19" creationId="{21DFCC22-4D7D-CBC3-7FF9-F6032B54382B}"/>
          </ac:spMkLst>
        </pc:spChg>
        <pc:picChg chg="add mod">
          <ac:chgData name="Miguel Medalla" userId="dfdaa84eaf9c2ec6" providerId="LiveId" clId="{74FBB3B9-9C33-4EBD-9D3B-A898B05BBA4D}" dt="2025-09-03T07:31:15.102" v="3192" actId="1076"/>
          <ac:picMkLst>
            <pc:docMk/>
            <pc:sldMk cId="3726128017" sldId="279"/>
            <ac:picMk id="2" creationId="{9A100FD7-D045-18C1-CA7F-D09D1D5E2D65}"/>
          </ac:picMkLst>
        </pc:picChg>
        <pc:picChg chg="del">
          <ac:chgData name="Miguel Medalla" userId="dfdaa84eaf9c2ec6" providerId="LiveId" clId="{74FBB3B9-9C33-4EBD-9D3B-A898B05BBA4D}" dt="2025-09-03T07:30:50.005" v="3184" actId="478"/>
          <ac:picMkLst>
            <pc:docMk/>
            <pc:sldMk cId="3726128017" sldId="279"/>
            <ac:picMk id="3" creationId="{690E24D7-9BF9-38B9-C8DA-DD1DFA81D6B4}"/>
          </ac:picMkLst>
        </pc:picChg>
        <pc:picChg chg="add mod">
          <ac:chgData name="Miguel Medalla" userId="dfdaa84eaf9c2ec6" providerId="LiveId" clId="{74FBB3B9-9C33-4EBD-9D3B-A898B05BBA4D}" dt="2025-09-03T07:31:16.331" v="3193" actId="1076"/>
          <ac:picMkLst>
            <pc:docMk/>
            <pc:sldMk cId="3726128017" sldId="279"/>
            <ac:picMk id="5" creationId="{29A2E8AD-4E50-A64C-BB5E-3B877AD08321}"/>
          </ac:picMkLst>
        </pc:picChg>
        <pc:picChg chg="del">
          <ac:chgData name="Miguel Medalla" userId="dfdaa84eaf9c2ec6" providerId="LiveId" clId="{74FBB3B9-9C33-4EBD-9D3B-A898B05BBA4D}" dt="2025-09-03T07:30:50.005" v="3184" actId="478"/>
          <ac:picMkLst>
            <pc:docMk/>
            <pc:sldMk cId="3726128017" sldId="279"/>
            <ac:picMk id="18" creationId="{1ABAEE18-7C15-D87C-02C0-771C12D94E6A}"/>
          </ac:picMkLst>
        </pc:picChg>
      </pc:sldChg>
      <pc:sldChg chg="addSp delSp modSp add mod delAnim modAnim">
        <pc:chgData name="Miguel Medalla" userId="dfdaa84eaf9c2ec6" providerId="LiveId" clId="{74FBB3B9-9C33-4EBD-9D3B-A898B05BBA4D}" dt="2025-09-03T14:52:33.657" v="4293" actId="207"/>
        <pc:sldMkLst>
          <pc:docMk/>
          <pc:sldMk cId="3010267032" sldId="280"/>
        </pc:sldMkLst>
        <pc:spChg chg="mod">
          <ac:chgData name="Miguel Medalla" userId="dfdaa84eaf9c2ec6" providerId="LiveId" clId="{74FBB3B9-9C33-4EBD-9D3B-A898B05BBA4D}" dt="2025-09-03T07:33:46.031" v="3240" actId="20577"/>
          <ac:spMkLst>
            <pc:docMk/>
            <pc:sldMk cId="3010267032" sldId="280"/>
            <ac:spMk id="4" creationId="{6476C5BC-D29E-C03E-F1EA-4AFDBB635877}"/>
          </ac:spMkLst>
        </pc:spChg>
        <pc:spChg chg="mod">
          <ac:chgData name="Miguel Medalla" userId="dfdaa84eaf9c2ec6" providerId="LiveId" clId="{74FBB3B9-9C33-4EBD-9D3B-A898B05BBA4D}" dt="2025-09-03T14:33:45.599" v="4213" actId="20577"/>
          <ac:spMkLst>
            <pc:docMk/>
            <pc:sldMk cId="3010267032" sldId="280"/>
            <ac:spMk id="14" creationId="{A6920AC5-31A1-89A2-D3AC-EEC29161C435}"/>
          </ac:spMkLst>
        </pc:spChg>
        <pc:spChg chg="mod">
          <ac:chgData name="Miguel Medalla" userId="dfdaa84eaf9c2ec6" providerId="LiveId" clId="{74FBB3B9-9C33-4EBD-9D3B-A898B05BBA4D}" dt="2025-09-03T14:51:58.061" v="4259" actId="207"/>
          <ac:spMkLst>
            <pc:docMk/>
            <pc:sldMk cId="3010267032" sldId="280"/>
            <ac:spMk id="15" creationId="{09AB9826-9983-DFAA-BA44-091C2EE77796}"/>
          </ac:spMkLst>
        </pc:spChg>
        <pc:spChg chg="mod">
          <ac:chgData name="Miguel Medalla" userId="dfdaa84eaf9c2ec6" providerId="LiveId" clId="{74FBB3B9-9C33-4EBD-9D3B-A898B05BBA4D}" dt="2025-09-03T14:52:16.144" v="4272" actId="207"/>
          <ac:spMkLst>
            <pc:docMk/>
            <pc:sldMk cId="3010267032" sldId="280"/>
            <ac:spMk id="17" creationId="{2515A3C3-331E-2F29-9E20-B1C64C22D14B}"/>
          </ac:spMkLst>
        </pc:spChg>
        <pc:spChg chg="mod">
          <ac:chgData name="Miguel Medalla" userId="dfdaa84eaf9c2ec6" providerId="LiveId" clId="{74FBB3B9-9C33-4EBD-9D3B-A898B05BBA4D}" dt="2025-09-03T14:52:33.657" v="4293" actId="207"/>
          <ac:spMkLst>
            <pc:docMk/>
            <pc:sldMk cId="3010267032" sldId="280"/>
            <ac:spMk id="18" creationId="{9EE7B18A-5042-EFF1-AAB2-C9A0354A73E4}"/>
          </ac:spMkLst>
        </pc:spChg>
        <pc:picChg chg="del">
          <ac:chgData name="Miguel Medalla" userId="dfdaa84eaf9c2ec6" providerId="LiveId" clId="{74FBB3B9-9C33-4EBD-9D3B-A898B05BBA4D}" dt="2025-09-03T07:33:52.989" v="3241" actId="478"/>
          <ac:picMkLst>
            <pc:docMk/>
            <pc:sldMk cId="3010267032" sldId="280"/>
            <ac:picMk id="2" creationId="{B473E8E3-2003-88DC-F515-9B306F2DE78A}"/>
          </ac:picMkLst>
        </pc:picChg>
        <pc:picChg chg="add mod">
          <ac:chgData name="Miguel Medalla" userId="dfdaa84eaf9c2ec6" providerId="LiveId" clId="{74FBB3B9-9C33-4EBD-9D3B-A898B05BBA4D}" dt="2025-09-03T07:34:13.484" v="3242"/>
          <ac:picMkLst>
            <pc:docMk/>
            <pc:sldMk cId="3010267032" sldId="280"/>
            <ac:picMk id="3" creationId="{1ACBE9DA-539C-11D6-3171-80228D309B9C}"/>
          </ac:picMkLst>
        </pc:picChg>
        <pc:picChg chg="mod">
          <ac:chgData name="Miguel Medalla" userId="dfdaa84eaf9c2ec6" providerId="LiveId" clId="{74FBB3B9-9C33-4EBD-9D3B-A898B05BBA4D}" dt="2025-09-03T07:35:04.330" v="3385" actId="1076"/>
          <ac:picMkLst>
            <pc:docMk/>
            <pc:sldMk cId="3010267032" sldId="280"/>
            <ac:picMk id="74" creationId="{8B77108E-B08A-9677-963F-0C158C7F9B7C}"/>
          </ac:picMkLst>
        </pc:picChg>
      </pc:sldChg>
      <pc:sldChg chg="addSp delSp modSp add mod delAnim">
        <pc:chgData name="Miguel Medalla" userId="dfdaa84eaf9c2ec6" providerId="LiveId" clId="{74FBB3B9-9C33-4EBD-9D3B-A898B05BBA4D}" dt="2025-09-03T07:42:33.868" v="3814" actId="478"/>
        <pc:sldMkLst>
          <pc:docMk/>
          <pc:sldMk cId="522568043" sldId="281"/>
        </pc:sldMkLst>
        <pc:spChg chg="del">
          <ac:chgData name="Miguel Medalla" userId="dfdaa84eaf9c2ec6" providerId="LiveId" clId="{74FBB3B9-9C33-4EBD-9D3B-A898B05BBA4D}" dt="2025-09-03T07:42:33.868" v="3814" actId="478"/>
          <ac:spMkLst>
            <pc:docMk/>
            <pc:sldMk cId="522568043" sldId="281"/>
            <ac:spMk id="4" creationId="{C77AD979-4A83-AD07-F915-6F88453BD856}"/>
          </ac:spMkLst>
        </pc:spChg>
        <pc:spChg chg="del">
          <ac:chgData name="Miguel Medalla" userId="dfdaa84eaf9c2ec6" providerId="LiveId" clId="{74FBB3B9-9C33-4EBD-9D3B-A898B05BBA4D}" dt="2025-09-03T07:41:13.531" v="3800" actId="478"/>
          <ac:spMkLst>
            <pc:docMk/>
            <pc:sldMk cId="522568043" sldId="281"/>
            <ac:spMk id="14" creationId="{A0DD246F-19B1-2A86-8154-9694F50F934F}"/>
          </ac:spMkLst>
        </pc:spChg>
        <pc:spChg chg="del">
          <ac:chgData name="Miguel Medalla" userId="dfdaa84eaf9c2ec6" providerId="LiveId" clId="{74FBB3B9-9C33-4EBD-9D3B-A898B05BBA4D}" dt="2025-09-03T07:41:13.531" v="3800" actId="478"/>
          <ac:spMkLst>
            <pc:docMk/>
            <pc:sldMk cId="522568043" sldId="281"/>
            <ac:spMk id="15" creationId="{0D8B769B-D6CC-1C82-A5AC-1FC2EBCEC20F}"/>
          </ac:spMkLst>
        </pc:spChg>
        <pc:spChg chg="del">
          <ac:chgData name="Miguel Medalla" userId="dfdaa84eaf9c2ec6" providerId="LiveId" clId="{74FBB3B9-9C33-4EBD-9D3B-A898B05BBA4D}" dt="2025-09-03T07:41:13.531" v="3800" actId="478"/>
          <ac:spMkLst>
            <pc:docMk/>
            <pc:sldMk cId="522568043" sldId="281"/>
            <ac:spMk id="17" creationId="{00FFF892-69A4-0556-766C-17D4357266CF}"/>
          </ac:spMkLst>
        </pc:spChg>
        <pc:spChg chg="del">
          <ac:chgData name="Miguel Medalla" userId="dfdaa84eaf9c2ec6" providerId="LiveId" clId="{74FBB3B9-9C33-4EBD-9D3B-A898B05BBA4D}" dt="2025-09-03T07:41:13.531" v="3800" actId="478"/>
          <ac:spMkLst>
            <pc:docMk/>
            <pc:sldMk cId="522568043" sldId="281"/>
            <ac:spMk id="18" creationId="{96FA8298-D0E4-80F3-330D-31BEA2330BFD}"/>
          </ac:spMkLst>
        </pc:spChg>
        <pc:picChg chg="add mod">
          <ac:chgData name="Miguel Medalla" userId="dfdaa84eaf9c2ec6" providerId="LiveId" clId="{74FBB3B9-9C33-4EBD-9D3B-A898B05BBA4D}" dt="2025-09-03T07:42:25.265" v="3812" actId="1076"/>
          <ac:picMkLst>
            <pc:docMk/>
            <pc:sldMk cId="522568043" sldId="281"/>
            <ac:picMk id="2" creationId="{49478DD6-85BB-4491-22ED-9CEDA10854B9}"/>
          </ac:picMkLst>
        </pc:picChg>
        <pc:picChg chg="del">
          <ac:chgData name="Miguel Medalla" userId="dfdaa84eaf9c2ec6" providerId="LiveId" clId="{74FBB3B9-9C33-4EBD-9D3B-A898B05BBA4D}" dt="2025-09-03T07:41:13.531" v="3800" actId="478"/>
          <ac:picMkLst>
            <pc:docMk/>
            <pc:sldMk cId="522568043" sldId="281"/>
            <ac:picMk id="3" creationId="{1EE24635-883D-CA14-C9A7-A4740FA915FA}"/>
          </ac:picMkLst>
        </pc:picChg>
        <pc:picChg chg="add mod">
          <ac:chgData name="Miguel Medalla" userId="dfdaa84eaf9c2ec6" providerId="LiveId" clId="{74FBB3B9-9C33-4EBD-9D3B-A898B05BBA4D}" dt="2025-09-03T07:42:26.530" v="3813" actId="1076"/>
          <ac:picMkLst>
            <pc:docMk/>
            <pc:sldMk cId="522568043" sldId="281"/>
            <ac:picMk id="5" creationId="{CFB9C13A-874D-0651-27A2-8626025F604E}"/>
          </ac:picMkLst>
        </pc:picChg>
        <pc:picChg chg="mod">
          <ac:chgData name="Miguel Medalla" userId="dfdaa84eaf9c2ec6" providerId="LiveId" clId="{74FBB3B9-9C33-4EBD-9D3B-A898B05BBA4D}" dt="2025-09-03T07:41:47.926" v="3801" actId="1076"/>
          <ac:picMkLst>
            <pc:docMk/>
            <pc:sldMk cId="522568043" sldId="281"/>
            <ac:picMk id="74" creationId="{0E16C4D9-566C-6E4A-0731-1E6A3861DBD3}"/>
          </ac:picMkLst>
        </pc:picChg>
      </pc:sldChg>
      <pc:sldChg chg="delSp add del mod">
        <pc:chgData name="Miguel Medalla" userId="dfdaa84eaf9c2ec6" providerId="LiveId" clId="{74FBB3B9-9C33-4EBD-9D3B-A898B05BBA4D}" dt="2025-09-03T14:39:46.956" v="4217" actId="47"/>
        <pc:sldMkLst>
          <pc:docMk/>
          <pc:sldMk cId="3874854085" sldId="282"/>
        </pc:sldMkLst>
        <pc:picChg chg="del">
          <ac:chgData name="Miguel Medalla" userId="dfdaa84eaf9c2ec6" providerId="LiveId" clId="{74FBB3B9-9C33-4EBD-9D3B-A898B05BBA4D}" dt="2025-09-03T14:35:43.212" v="4215" actId="478"/>
          <ac:picMkLst>
            <pc:docMk/>
            <pc:sldMk cId="3874854085" sldId="282"/>
            <ac:picMk id="2" creationId="{F3A9CD59-CC37-E92E-DADE-E1A12A3CE20D}"/>
          </ac:picMkLst>
        </pc:picChg>
        <pc:picChg chg="del">
          <ac:chgData name="Miguel Medalla" userId="dfdaa84eaf9c2ec6" providerId="LiveId" clId="{74FBB3B9-9C33-4EBD-9D3B-A898B05BBA4D}" dt="2025-09-03T14:35:45.063" v="4216" actId="478"/>
          <ac:picMkLst>
            <pc:docMk/>
            <pc:sldMk cId="3874854085" sldId="282"/>
            <ac:picMk id="5" creationId="{5EC88AF2-02BF-F90A-FBD4-D7F8C687F82A}"/>
          </ac:picMkLst>
        </pc:picChg>
      </pc:sldChg>
      <pc:sldMasterChg chg="addSldLayout delSldLayout">
        <pc:chgData name="Miguel Medalla" userId="dfdaa84eaf9c2ec6" providerId="LiveId" clId="{74FBB3B9-9C33-4EBD-9D3B-A898B05BBA4D}" dt="2025-09-03T03:50:40.384" v="3" actId="47"/>
        <pc:sldMasterMkLst>
          <pc:docMk/>
          <pc:sldMasterMk cId="0" sldId="2147483659"/>
        </pc:sldMasterMkLst>
        <pc:sldLayoutChg chg="add del">
          <pc:chgData name="Miguel Medalla" userId="dfdaa84eaf9c2ec6" providerId="LiveId" clId="{74FBB3B9-9C33-4EBD-9D3B-A898B05BBA4D}" dt="2025-09-03T03:50:40.384" v="3" actId="47"/>
          <pc:sldLayoutMkLst>
            <pc:docMk/>
            <pc:sldMasterMk cId="0" sldId="2147483659"/>
            <pc:sldLayoutMk cId="0" sldId="214748364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90E4105A-0152-B79D-9244-942235AAA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70758D4E-25C3-6F28-4905-2643CEB5D0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398B2041-CBDD-4707-2DBD-C428D6AF7E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984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739A51D8-AD33-F221-C9AF-8E0BA4E0C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73F5865B-9A27-F445-20DD-0867B740AE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5DEE994D-1852-C89E-4FE2-C7B12EDC5C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601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5A65FD5C-4D12-9E8A-502C-843196247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9BBE5B22-BC26-3D3B-9459-5416C487B1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F42426FD-A57D-71D4-8981-4DB57BA805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170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56805898-C2E8-28EB-04CF-94B96E9AB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142B3815-773D-4997-84F3-F53DFC5326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FFDA784B-7B31-A1E6-A677-0BC2C4F363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121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D17216B1-3389-E6D9-84C0-B2863A103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996F78DA-A95E-6728-2CB0-681F18EFE7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84B453BC-C1FF-007E-B6FA-EF7BDA32D2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3149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6F936807-D0FC-22F5-4AE1-1EACBFDB0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ABF7F62B-7E46-AFBB-F4F2-A2FE74629C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F1991B36-FE94-40FA-2076-29FB7116E0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723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DA06D78F-A97D-92C5-5EF5-605CD210E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401D1D0D-DF8C-0E6C-AEDD-E3C38E98E5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8C286112-5DBD-1DD6-150B-E557685382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666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15768834-C96C-B5AD-6143-718F63105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2F939ADB-1466-F937-7A55-47AAD3BFA3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2726EE23-A2C9-A745-693B-21BC0AD95B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346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2578EEFD-E165-4147-F50F-7F393BF3E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0D76CADF-0981-EEDF-9C63-99123351F0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1D97608F-F087-A2DA-6B71-0A18C8E317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305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FAA207D1-F181-29B1-759D-F0EF207FF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29945482-091E-C8E0-796E-0C34B52DC7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419D35DC-0C37-626B-3A4A-C77A020E03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8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75d06d20c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75d06d20c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983EFE94-ABFB-6F65-96DD-7C3F93F43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89E2C5FB-1892-D570-5558-F7C016C253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B9F9E2FF-299E-8D96-CD79-9D2DF6314F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185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DE8B2006-28CC-25AB-54E7-7A134492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8ABE96B8-93ED-A5BF-6680-04A5B85DCC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97DA2495-A681-84D0-D320-44468549B0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564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FD23728A-B7E9-0DFD-4DEF-18F477D9B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A4B414D0-40B4-CD46-B5E5-4B8F7617FB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8D7902AA-0E52-795D-0208-E11C6ABC4C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659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9B613428-A6FD-7071-2BEA-6768F3C13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7005FDDA-9E62-0C81-6AC4-BF30B16134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D608F561-9463-83F6-BF01-3BAD93CEBE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310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1BE77D97-3E43-744C-71CE-CAA41BB8F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C36F3FCA-65AD-3950-3A65-FC90C25051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84FACE73-0D8D-1BB2-84DB-A73BE7BEDB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229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53D05058-DE26-B0AA-191E-E03E75DA4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2CF347DB-FDE1-735A-497A-C5D4B939EE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DE6492D7-6B38-426A-B501-356DBCA4C3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98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452D25B5-0DFC-7D08-D865-B0596068F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CD492089-DFE6-C4D8-834C-108BF835AF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1B1D9D02-DCEF-E232-A89F-56DA234457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203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7F62200B-A61A-E43A-8B06-3527E387A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D822F8AE-05B7-2FC6-6DC0-2EADAE5034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5B83A60F-E713-DDA4-8A02-E80BD9B014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193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950DCB2B-6C01-219B-6850-616AECC11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72D37E1F-87D4-BCDA-3100-4CD3B49835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0D1018C1-FE7D-14BC-047D-05DBF734CB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736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2A12608D-4850-E4B1-DD57-3E473FA49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51024017-370F-2A3A-E1F9-C1BF3AE604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606D3671-6020-A3DE-089E-877207746B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2459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8AB66376-4E36-1BCC-A5AA-B7619C050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5BFAD8A0-45EB-619F-915F-C75CBF543A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3A46B711-0A4F-D274-5460-0CF397AA61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31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fondo_12_seminario_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1003C9E5-9B3E-7BED-46CD-DD8B30176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F06318BB-D87E-6FFC-15CA-C08118DE74E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065CEEC-0060-DB1E-5F18-279DC3275F45}"/>
              </a:ext>
            </a:extLst>
          </p:cNvPr>
          <p:cNvSpPr txBox="1"/>
          <p:nvPr/>
        </p:nvSpPr>
        <p:spPr>
          <a:xfrm>
            <a:off x="6609694" y="-77843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Estados de Falla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2B423EC-9509-49B9-523F-1C238FCA7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28" y="448552"/>
            <a:ext cx="6204284" cy="386672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5F67A97-F49D-2464-EA81-03979CF323B3}"/>
              </a:ext>
            </a:extLst>
          </p:cNvPr>
          <p:cNvSpPr txBox="1"/>
          <p:nvPr/>
        </p:nvSpPr>
        <p:spPr>
          <a:xfrm>
            <a:off x="6915555" y="2342828"/>
            <a:ext cx="2024045" cy="246221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CL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Falla Plataforma Pivote</a:t>
            </a:r>
            <a:r>
              <a:rPr lang="es-ES" sz="1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CL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E413700-E9DA-52C3-77BE-216BBFD326C2}"/>
              </a:ext>
            </a:extLst>
          </p:cNvPr>
          <p:cNvSpPr txBox="1"/>
          <p:nvPr/>
        </p:nvSpPr>
        <p:spPr>
          <a:xfrm>
            <a:off x="64622" y="3964021"/>
            <a:ext cx="2219931" cy="246221"/>
          </a:xfrm>
          <a:prstGeom prst="rect">
            <a:avLst/>
          </a:prstGeom>
          <a:solidFill>
            <a:srgbClr val="92D050">
              <a:alpha val="15000"/>
            </a:srgb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00"/>
              </a:spcAft>
            </a:pPr>
            <a:r>
              <a:rPr lang="es-CL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Falla Plataforma cuadrante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2EFCE193-6334-ACB5-4DAE-DE825EC5DC51}"/>
              </a:ext>
            </a:extLst>
          </p:cNvPr>
          <p:cNvCxnSpPr>
            <a:cxnSpLocks/>
          </p:cNvCxnSpPr>
          <p:nvPr/>
        </p:nvCxnSpPr>
        <p:spPr>
          <a:xfrm flipH="1">
            <a:off x="1367008" y="2676821"/>
            <a:ext cx="2935160" cy="1194853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B07FB259-45B3-AB70-D9B5-B86E2021FEED}"/>
              </a:ext>
            </a:extLst>
          </p:cNvPr>
          <p:cNvCxnSpPr>
            <a:cxnSpLocks/>
          </p:cNvCxnSpPr>
          <p:nvPr/>
        </p:nvCxnSpPr>
        <p:spPr>
          <a:xfrm>
            <a:off x="6354008" y="1920203"/>
            <a:ext cx="556663" cy="4389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0A04063-3CA8-0EA7-C590-724D4FB6949D}"/>
              </a:ext>
            </a:extLst>
          </p:cNvPr>
          <p:cNvSpPr/>
          <p:nvPr/>
        </p:nvSpPr>
        <p:spPr>
          <a:xfrm>
            <a:off x="7011091" y="3014029"/>
            <a:ext cx="1988129" cy="246221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00"/>
              </a:spcAft>
            </a:pPr>
            <a:r>
              <a:rPr lang="es-CL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Falla </a:t>
            </a:r>
            <a:r>
              <a:rPr lang="es-CL" sz="1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Main</a:t>
            </a:r>
            <a:r>
              <a:rPr lang="es-CL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 Bridge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CC9017F4-26D8-9FB4-C752-111193F394F3}"/>
              </a:ext>
            </a:extLst>
          </p:cNvPr>
          <p:cNvCxnSpPr>
            <a:cxnSpLocks/>
          </p:cNvCxnSpPr>
          <p:nvPr/>
        </p:nvCxnSpPr>
        <p:spPr>
          <a:xfrm>
            <a:off x="4884345" y="2046683"/>
            <a:ext cx="2126746" cy="1039420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27230E7-CE30-E65A-7994-A8E16C7C9117}"/>
              </a:ext>
            </a:extLst>
          </p:cNvPr>
          <p:cNvSpPr/>
          <p:nvPr/>
        </p:nvSpPr>
        <p:spPr>
          <a:xfrm>
            <a:off x="346562" y="596798"/>
            <a:ext cx="1300978" cy="246221"/>
          </a:xfrm>
          <a:prstGeom prst="rect">
            <a:avLst/>
          </a:prstGeom>
          <a:solidFill>
            <a:schemeClr val="accent3">
              <a:lumMod val="60000"/>
              <a:lumOff val="40000"/>
              <a:alpha val="1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00"/>
              </a:spcAft>
            </a:pPr>
            <a:r>
              <a:rPr lang="es-CL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Falla </a:t>
            </a:r>
            <a:r>
              <a:rPr lang="es-CL" sz="1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Shuttle</a:t>
            </a:r>
            <a:r>
              <a:rPr lang="es-CL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 y Boom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723EECF-4BA4-EE62-31E2-EAF9710C4A20}"/>
              </a:ext>
            </a:extLst>
          </p:cNvPr>
          <p:cNvCxnSpPr>
            <a:cxnSpLocks/>
          </p:cNvCxnSpPr>
          <p:nvPr/>
        </p:nvCxnSpPr>
        <p:spPr>
          <a:xfrm flipH="1" flipV="1">
            <a:off x="1220304" y="996837"/>
            <a:ext cx="1362877" cy="52992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A6406B5-A7BE-078A-26AD-497A85C502C9}"/>
              </a:ext>
            </a:extLst>
          </p:cNvPr>
          <p:cNvSpPr/>
          <p:nvPr/>
        </p:nvSpPr>
        <p:spPr>
          <a:xfrm>
            <a:off x="4884345" y="439606"/>
            <a:ext cx="1269265" cy="246221"/>
          </a:xfrm>
          <a:prstGeom prst="rect">
            <a:avLst/>
          </a:prstGeom>
          <a:solidFill>
            <a:srgbClr val="FFFF99">
              <a:alpha val="22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s-CL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Falla Transfer Bridge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56AFEE06-9CA4-BADF-5955-C3B50C3E0248}"/>
              </a:ext>
            </a:extLst>
          </p:cNvPr>
          <p:cNvCxnSpPr>
            <a:cxnSpLocks/>
          </p:cNvCxnSpPr>
          <p:nvPr/>
        </p:nvCxnSpPr>
        <p:spPr>
          <a:xfrm flipH="1" flipV="1">
            <a:off x="5644673" y="736061"/>
            <a:ext cx="31713" cy="472655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8192BDD7-EDB3-2997-2BDD-8BD40522F1CA}"/>
              </a:ext>
            </a:extLst>
          </p:cNvPr>
          <p:cNvSpPr/>
          <p:nvPr/>
        </p:nvSpPr>
        <p:spPr>
          <a:xfrm rot="21340644">
            <a:off x="4622872" y="1080701"/>
            <a:ext cx="2043603" cy="279848"/>
          </a:xfrm>
          <a:prstGeom prst="roundRect">
            <a:avLst/>
          </a:prstGeom>
          <a:solidFill>
            <a:srgbClr val="FFFF99">
              <a:alpha val="46000"/>
            </a:srgbClr>
          </a:solidFill>
          <a:ln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0BD3CD6-9FD3-B79E-70F1-8F6A2E94CE7B}"/>
              </a:ext>
            </a:extLst>
          </p:cNvPr>
          <p:cNvSpPr/>
          <p:nvPr/>
        </p:nvSpPr>
        <p:spPr>
          <a:xfrm>
            <a:off x="5926231" y="1685549"/>
            <a:ext cx="633349" cy="42992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F5403333-02AF-0F7C-00A5-9A1FE44583CB}"/>
              </a:ext>
            </a:extLst>
          </p:cNvPr>
          <p:cNvSpPr/>
          <p:nvPr/>
        </p:nvSpPr>
        <p:spPr>
          <a:xfrm>
            <a:off x="2425318" y="1567219"/>
            <a:ext cx="4073351" cy="775609"/>
          </a:xfrm>
          <a:custGeom>
            <a:avLst/>
            <a:gdLst>
              <a:gd name="connsiteX0" fmla="*/ 0 w 5317435"/>
              <a:gd name="connsiteY0" fmla="*/ 586409 h 1033670"/>
              <a:gd name="connsiteX1" fmla="*/ 5138531 w 5317435"/>
              <a:gd name="connsiteY1" fmla="*/ 0 h 1033670"/>
              <a:gd name="connsiteX2" fmla="*/ 5317435 w 5317435"/>
              <a:gd name="connsiteY2" fmla="*/ 129209 h 1033670"/>
              <a:gd name="connsiteX3" fmla="*/ 5307496 w 5317435"/>
              <a:gd name="connsiteY3" fmla="*/ 248479 h 1033670"/>
              <a:gd name="connsiteX4" fmla="*/ 4850296 w 5317435"/>
              <a:gd name="connsiteY4" fmla="*/ 337931 h 1033670"/>
              <a:gd name="connsiteX5" fmla="*/ 4273826 w 5317435"/>
              <a:gd name="connsiteY5" fmla="*/ 675861 h 1033670"/>
              <a:gd name="connsiteX6" fmla="*/ 1739348 w 5317435"/>
              <a:gd name="connsiteY6" fmla="*/ 1033670 h 1033670"/>
              <a:gd name="connsiteX7" fmla="*/ 1172818 w 5317435"/>
              <a:gd name="connsiteY7" fmla="*/ 834887 h 1033670"/>
              <a:gd name="connsiteX8" fmla="*/ 109331 w 5317435"/>
              <a:gd name="connsiteY8" fmla="*/ 944218 h 1033670"/>
              <a:gd name="connsiteX9" fmla="*/ 0 w 5317435"/>
              <a:gd name="connsiteY9" fmla="*/ 586409 h 103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17435" h="1033670">
                <a:moveTo>
                  <a:pt x="0" y="586409"/>
                </a:moveTo>
                <a:lnTo>
                  <a:pt x="5138531" y="0"/>
                </a:lnTo>
                <a:lnTo>
                  <a:pt x="5317435" y="129209"/>
                </a:lnTo>
                <a:lnTo>
                  <a:pt x="5307496" y="248479"/>
                </a:lnTo>
                <a:lnTo>
                  <a:pt x="4850296" y="337931"/>
                </a:lnTo>
                <a:lnTo>
                  <a:pt x="4273826" y="675861"/>
                </a:lnTo>
                <a:lnTo>
                  <a:pt x="1739348" y="1033670"/>
                </a:lnTo>
                <a:lnTo>
                  <a:pt x="1172818" y="834887"/>
                </a:lnTo>
                <a:lnTo>
                  <a:pt x="109331" y="944218"/>
                </a:lnTo>
                <a:lnTo>
                  <a:pt x="0" y="586409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9BE2F0C5-79A0-C286-4DCD-49ED5AADCC27}"/>
              </a:ext>
            </a:extLst>
          </p:cNvPr>
          <p:cNvSpPr/>
          <p:nvPr/>
        </p:nvSpPr>
        <p:spPr>
          <a:xfrm>
            <a:off x="2623276" y="1768579"/>
            <a:ext cx="3395728" cy="1446809"/>
          </a:xfrm>
          <a:custGeom>
            <a:avLst/>
            <a:gdLst>
              <a:gd name="connsiteX0" fmla="*/ 4432852 w 4432852"/>
              <a:gd name="connsiteY0" fmla="*/ 1351722 h 1928191"/>
              <a:gd name="connsiteX1" fmla="*/ 4412973 w 4432852"/>
              <a:gd name="connsiteY1" fmla="*/ 1928191 h 1928191"/>
              <a:gd name="connsiteX2" fmla="*/ 1520687 w 4432852"/>
              <a:gd name="connsiteY2" fmla="*/ 1401417 h 1928191"/>
              <a:gd name="connsiteX3" fmla="*/ 337930 w 4432852"/>
              <a:gd name="connsiteY3" fmla="*/ 914400 h 1928191"/>
              <a:gd name="connsiteX4" fmla="*/ 109330 w 4432852"/>
              <a:gd name="connsiteY4" fmla="*/ 665922 h 1928191"/>
              <a:gd name="connsiteX5" fmla="*/ 0 w 4432852"/>
              <a:gd name="connsiteY5" fmla="*/ 149087 h 1928191"/>
              <a:gd name="connsiteX6" fmla="*/ 298173 w 4432852"/>
              <a:gd name="connsiteY6" fmla="*/ 0 h 1928191"/>
              <a:gd name="connsiteX7" fmla="*/ 735495 w 4432852"/>
              <a:gd name="connsiteY7" fmla="*/ 29817 h 1928191"/>
              <a:gd name="connsiteX8" fmla="*/ 606287 w 4432852"/>
              <a:gd name="connsiteY8" fmla="*/ 218661 h 1928191"/>
              <a:gd name="connsiteX9" fmla="*/ 775252 w 4432852"/>
              <a:gd name="connsiteY9" fmla="*/ 675861 h 1928191"/>
              <a:gd name="connsiteX10" fmla="*/ 1649895 w 4432852"/>
              <a:gd name="connsiteY10" fmla="*/ 964095 h 1928191"/>
              <a:gd name="connsiteX11" fmla="*/ 4432852 w 4432852"/>
              <a:gd name="connsiteY11" fmla="*/ 1351722 h 1928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32852" h="1928191">
                <a:moveTo>
                  <a:pt x="4432852" y="1351722"/>
                </a:moveTo>
                <a:lnTo>
                  <a:pt x="4412973" y="1928191"/>
                </a:lnTo>
                <a:lnTo>
                  <a:pt x="1520687" y="1401417"/>
                </a:lnTo>
                <a:lnTo>
                  <a:pt x="337930" y="914400"/>
                </a:lnTo>
                <a:lnTo>
                  <a:pt x="109330" y="665922"/>
                </a:lnTo>
                <a:lnTo>
                  <a:pt x="0" y="149087"/>
                </a:lnTo>
                <a:lnTo>
                  <a:pt x="298173" y="0"/>
                </a:lnTo>
                <a:lnTo>
                  <a:pt x="735495" y="29817"/>
                </a:lnTo>
                <a:lnTo>
                  <a:pt x="606287" y="218661"/>
                </a:lnTo>
                <a:lnTo>
                  <a:pt x="775252" y="675861"/>
                </a:lnTo>
                <a:lnTo>
                  <a:pt x="1649895" y="964095"/>
                </a:lnTo>
                <a:lnTo>
                  <a:pt x="4432852" y="1351722"/>
                </a:lnTo>
                <a:close/>
              </a:path>
            </a:pathLst>
          </a:custGeom>
          <a:solidFill>
            <a:srgbClr val="92D05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17E6D002-6532-2505-BCF0-C27BA6A8C3EC}"/>
              </a:ext>
            </a:extLst>
          </p:cNvPr>
          <p:cNvSpPr/>
          <p:nvPr/>
        </p:nvSpPr>
        <p:spPr>
          <a:xfrm>
            <a:off x="1161437" y="1440437"/>
            <a:ext cx="2771401" cy="708489"/>
          </a:xfrm>
          <a:custGeom>
            <a:avLst/>
            <a:gdLst>
              <a:gd name="connsiteX0" fmla="*/ 0 w 3617843"/>
              <a:gd name="connsiteY0" fmla="*/ 308113 h 944217"/>
              <a:gd name="connsiteX1" fmla="*/ 3607904 w 3617843"/>
              <a:gd name="connsiteY1" fmla="*/ 0 h 944217"/>
              <a:gd name="connsiteX2" fmla="*/ 3617843 w 3617843"/>
              <a:gd name="connsiteY2" fmla="*/ 407504 h 944217"/>
              <a:gd name="connsiteX3" fmla="*/ 566530 w 3617843"/>
              <a:gd name="connsiteY3" fmla="*/ 725557 h 944217"/>
              <a:gd name="connsiteX4" fmla="*/ 596347 w 3617843"/>
              <a:gd name="connsiteY4" fmla="*/ 884583 h 944217"/>
              <a:gd name="connsiteX5" fmla="*/ 79513 w 3617843"/>
              <a:gd name="connsiteY5" fmla="*/ 944217 h 944217"/>
              <a:gd name="connsiteX6" fmla="*/ 0 w 3617843"/>
              <a:gd name="connsiteY6" fmla="*/ 308113 h 94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7843" h="944217">
                <a:moveTo>
                  <a:pt x="0" y="308113"/>
                </a:moveTo>
                <a:lnTo>
                  <a:pt x="3607904" y="0"/>
                </a:lnTo>
                <a:lnTo>
                  <a:pt x="3617843" y="407504"/>
                </a:lnTo>
                <a:lnTo>
                  <a:pt x="566530" y="725557"/>
                </a:lnTo>
                <a:lnTo>
                  <a:pt x="596347" y="884583"/>
                </a:lnTo>
                <a:lnTo>
                  <a:pt x="79513" y="944217"/>
                </a:lnTo>
                <a:lnTo>
                  <a:pt x="0" y="308113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8BDAC18C-5A75-4E8B-DE5D-753553AE1237}"/>
              </a:ext>
            </a:extLst>
          </p:cNvPr>
          <p:cNvSpPr/>
          <p:nvPr/>
        </p:nvSpPr>
        <p:spPr>
          <a:xfrm>
            <a:off x="3932839" y="1288657"/>
            <a:ext cx="2487297" cy="590822"/>
          </a:xfrm>
          <a:custGeom>
            <a:avLst/>
            <a:gdLst>
              <a:gd name="connsiteX0" fmla="*/ 0 w 3246967"/>
              <a:gd name="connsiteY0" fmla="*/ 275167 h 787400"/>
              <a:gd name="connsiteX1" fmla="*/ 42333 w 3246967"/>
              <a:gd name="connsiteY1" fmla="*/ 787400 h 787400"/>
              <a:gd name="connsiteX2" fmla="*/ 3246967 w 3246967"/>
              <a:gd name="connsiteY2" fmla="*/ 431800 h 787400"/>
              <a:gd name="connsiteX3" fmla="*/ 3196167 w 3246967"/>
              <a:gd name="connsiteY3" fmla="*/ 0 h 787400"/>
              <a:gd name="connsiteX4" fmla="*/ 0 w 3246967"/>
              <a:gd name="connsiteY4" fmla="*/ 275167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6967" h="787400">
                <a:moveTo>
                  <a:pt x="0" y="275167"/>
                </a:moveTo>
                <a:lnTo>
                  <a:pt x="42333" y="787400"/>
                </a:lnTo>
                <a:lnTo>
                  <a:pt x="3246967" y="431800"/>
                </a:lnTo>
                <a:lnTo>
                  <a:pt x="3196167" y="0"/>
                </a:lnTo>
                <a:lnTo>
                  <a:pt x="0" y="27516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43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29F5CFA-0288-7F81-44B4-50BAB77D0E76}"/>
              </a:ext>
            </a:extLst>
          </p:cNvPr>
          <p:cNvSpPr txBox="1"/>
          <p:nvPr/>
        </p:nvSpPr>
        <p:spPr>
          <a:xfrm>
            <a:off x="6931330" y="1462685"/>
            <a:ext cx="2024045" cy="246221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CL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Falla Pivote Equipo</a:t>
            </a:r>
            <a:r>
              <a:rPr lang="es-ES" sz="1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CL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566803F1-3D5B-74DF-98A6-ACE776496972}"/>
              </a:ext>
            </a:extLst>
          </p:cNvPr>
          <p:cNvCxnSpPr>
            <a:cxnSpLocks/>
          </p:cNvCxnSpPr>
          <p:nvPr/>
        </p:nvCxnSpPr>
        <p:spPr>
          <a:xfrm flipV="1">
            <a:off x="6358892" y="1604371"/>
            <a:ext cx="611619" cy="31583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A3D5FC71-E26F-E6BA-B8C1-73BCCA65E255}"/>
              </a:ext>
            </a:extLst>
          </p:cNvPr>
          <p:cNvCxnSpPr>
            <a:cxnSpLocks/>
          </p:cNvCxnSpPr>
          <p:nvPr/>
        </p:nvCxnSpPr>
        <p:spPr>
          <a:xfrm flipH="1">
            <a:off x="1381729" y="2176687"/>
            <a:ext cx="1043589" cy="27226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8CFE281-608B-2CAA-85DA-AD9712BB1BBA}"/>
              </a:ext>
            </a:extLst>
          </p:cNvPr>
          <p:cNvSpPr txBox="1"/>
          <p:nvPr/>
        </p:nvSpPr>
        <p:spPr>
          <a:xfrm>
            <a:off x="245518" y="2584474"/>
            <a:ext cx="1234395" cy="246221"/>
          </a:xfrm>
          <a:prstGeom prst="rect">
            <a:avLst/>
          </a:prstGeom>
          <a:solidFill>
            <a:schemeClr val="accent3">
              <a:lumMod val="60000"/>
              <a:lumOff val="4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CL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Falla </a:t>
            </a:r>
            <a:r>
              <a:rPr lang="es-MX" sz="1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Boggies</a:t>
            </a:r>
            <a:endParaRPr lang="es-CL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8DD52180-E9FA-9986-7D0C-FA5BB67226DB}"/>
              </a:ext>
            </a:extLst>
          </p:cNvPr>
          <p:cNvSpPr txBox="1"/>
          <p:nvPr/>
        </p:nvSpPr>
        <p:spPr>
          <a:xfrm>
            <a:off x="26342" y="465812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Falla Significa: Cualquier cosa que no permita operar por más de medio año!!</a:t>
            </a:r>
            <a:endParaRPr lang="es-CL" sz="1800" b="1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8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4" grpId="0" animBg="1"/>
      <p:bldP spid="37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8EAF1E13-584E-3AB8-2338-8EDD8B02F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B97FD122-F786-BAD6-55E1-54B4972E80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E0599AA-E71D-81AE-9088-F67F2BCD7EF6}"/>
              </a:ext>
            </a:extLst>
          </p:cNvPr>
          <p:cNvSpPr txBox="1"/>
          <p:nvPr/>
        </p:nvSpPr>
        <p:spPr>
          <a:xfrm>
            <a:off x="6609694" y="-77843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Estados de Falla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C06A30A-8FD2-2570-16F8-06EADD2160E3}"/>
              </a:ext>
            </a:extLst>
          </p:cNvPr>
          <p:cNvSpPr/>
          <p:nvPr/>
        </p:nvSpPr>
        <p:spPr>
          <a:xfrm>
            <a:off x="110017" y="388123"/>
            <a:ext cx="74080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Daño severo en Pilotes de Plataforma Pivote y Cuadrante</a:t>
            </a:r>
            <a:endParaRPr lang="es-CL" b="1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EA7845-487D-E039-B2EA-FB666A9ED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98" y="1116213"/>
            <a:ext cx="1889504" cy="17245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9085144-A90F-628E-032A-6BD1D74E2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27" y="3030068"/>
            <a:ext cx="1555847" cy="20067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560650-53D4-0A9E-315F-4C00CB595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436" y="721208"/>
            <a:ext cx="5025940" cy="342491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ECB698D-F58F-CFF2-CCD2-D684AD47D416}"/>
              </a:ext>
            </a:extLst>
          </p:cNvPr>
          <p:cNvSpPr/>
          <p:nvPr/>
        </p:nvSpPr>
        <p:spPr>
          <a:xfrm>
            <a:off x="4787884" y="1298417"/>
            <a:ext cx="592183" cy="2690948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629F605-58AB-8FEE-0D90-E18C1E9DC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8087" y="2503530"/>
            <a:ext cx="4265913" cy="257573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4CD006D-81CE-3324-07DB-ED7429AF5489}"/>
              </a:ext>
            </a:extLst>
          </p:cNvPr>
          <p:cNvSpPr/>
          <p:nvPr/>
        </p:nvSpPr>
        <p:spPr>
          <a:xfrm>
            <a:off x="5043449" y="3373655"/>
            <a:ext cx="4100551" cy="17869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61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ADDB13A1-E9F8-37C2-273B-E478888C5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117F47EA-5714-88B5-0703-DB740719AE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C9E58B5-E265-B2CA-330F-73E1C981B4A5}"/>
              </a:ext>
            </a:extLst>
          </p:cNvPr>
          <p:cNvSpPr txBox="1"/>
          <p:nvPr/>
        </p:nvSpPr>
        <p:spPr>
          <a:xfrm>
            <a:off x="6609694" y="-77843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Estados de Falla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4BBB5D8-1943-ACC5-8393-F14DF749F8B7}"/>
              </a:ext>
            </a:extLst>
          </p:cNvPr>
          <p:cNvSpPr/>
          <p:nvPr/>
        </p:nvSpPr>
        <p:spPr>
          <a:xfrm>
            <a:off x="65567" y="451123"/>
            <a:ext cx="74080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Daño severo en Pilotes de Plataforma Pivote y Cuadrante</a:t>
            </a:r>
            <a:endParaRPr lang="es-CL" b="1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85B4DB2-BA87-BD4F-9251-DB2760935B0C}"/>
              </a:ext>
            </a:extLst>
          </p:cNvPr>
          <p:cNvGrpSpPr/>
          <p:nvPr/>
        </p:nvGrpSpPr>
        <p:grpSpPr>
          <a:xfrm>
            <a:off x="929031" y="783062"/>
            <a:ext cx="7125309" cy="4283603"/>
            <a:chOff x="1654596" y="1772968"/>
            <a:chExt cx="8220760" cy="4734583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A93C3AF-31A3-DCD2-44B1-8EDA1B5C2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1348" y="1772968"/>
              <a:ext cx="7794008" cy="4734583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BFBDE47-2D78-1EDC-2981-472DD6732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4596" y="1832937"/>
              <a:ext cx="4629796" cy="428685"/>
            </a:xfrm>
            <a:prstGeom prst="rect">
              <a:avLst/>
            </a:prstGeom>
          </p:spPr>
        </p:pic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B4DBDCD-5CE6-E676-863C-87C0FC272CB2}"/>
              </a:ext>
            </a:extLst>
          </p:cNvPr>
          <p:cNvSpPr/>
          <p:nvPr/>
        </p:nvSpPr>
        <p:spPr>
          <a:xfrm>
            <a:off x="4572000" y="1170914"/>
            <a:ext cx="1567649" cy="37726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</p:spTree>
    <p:extLst>
      <p:ext uri="{BB962C8B-B14F-4D97-AF65-F5344CB8AC3E}">
        <p14:creationId xmlns:p14="http://schemas.microsoft.com/office/powerpoint/2010/main" val="723925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E51A2D55-9419-4BAE-439B-DB94175C0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9BF06A39-56AC-C707-0B40-021EF6747F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33B0E68-6AA5-E3CE-29D8-82BE10E27FC4}"/>
              </a:ext>
            </a:extLst>
          </p:cNvPr>
          <p:cNvSpPr txBox="1"/>
          <p:nvPr/>
        </p:nvSpPr>
        <p:spPr>
          <a:xfrm>
            <a:off x="6609694" y="143137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Fragilidad Sísmica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39B01B5-0946-E5FA-ADEE-E39F0FDBE6B2}"/>
              </a:ext>
            </a:extLst>
          </p:cNvPr>
          <p:cNvSpPr/>
          <p:nvPr/>
        </p:nvSpPr>
        <p:spPr>
          <a:xfrm>
            <a:off x="190500" y="449534"/>
            <a:ext cx="7235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Selección de Registros (CMS) – Análisis de Franjas (x4)</a:t>
            </a:r>
            <a:endParaRPr lang="es-CL" b="1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8A89F3-7994-1D7F-A0C4-1708B95AD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0620"/>
            <a:ext cx="891067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DACC29D5-7DF2-7E49-FB59-0592468B3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E23BE06C-C2BA-E90E-9282-DC736AECC07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99038CF-BD91-A4CD-30D9-D1EAFBCDCC77}"/>
              </a:ext>
            </a:extLst>
          </p:cNvPr>
          <p:cNvSpPr txBox="1"/>
          <p:nvPr/>
        </p:nvSpPr>
        <p:spPr>
          <a:xfrm>
            <a:off x="6609694" y="143137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Fragilidad Sísmica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9A3B58D-B42C-5414-66F2-0C8ACFFC5DA5}"/>
              </a:ext>
            </a:extLst>
          </p:cNvPr>
          <p:cNvSpPr/>
          <p:nvPr/>
        </p:nvSpPr>
        <p:spPr>
          <a:xfrm>
            <a:off x="190500" y="449534"/>
            <a:ext cx="7235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Selección de Registros (CMS) – Análisis de Franjas (x4)</a:t>
            </a:r>
            <a:endParaRPr lang="es-CL" b="1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8E35D0-8A06-71A6-0CC3-9D2ABC283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1570"/>
            <a:ext cx="902995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50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1E20AE3C-C3FA-4F6D-1580-EF424E60E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939371AD-3ACC-5527-5FCE-B47C4314A1B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45F8D4B-0DBC-F0D4-8471-BA2DD4B0A018}"/>
              </a:ext>
            </a:extLst>
          </p:cNvPr>
          <p:cNvSpPr txBox="1"/>
          <p:nvPr/>
        </p:nvSpPr>
        <p:spPr>
          <a:xfrm>
            <a:off x="6609694" y="143137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Fragilidad Sísmica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1E4A069-832D-816F-B8CB-CCFF7D765E54}"/>
              </a:ext>
            </a:extLst>
          </p:cNvPr>
          <p:cNvSpPr/>
          <p:nvPr/>
        </p:nvSpPr>
        <p:spPr>
          <a:xfrm>
            <a:off x="252585" y="429475"/>
            <a:ext cx="7235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Respuestas Medias </a:t>
            </a:r>
            <a:r>
              <a:rPr lang="es-MX" b="1" dirty="0" err="1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FUs</a:t>
            </a:r>
            <a:endParaRPr lang="es-CL" b="1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B0C38B8-4396-F909-B7A3-DE3DBBBFE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6" y="761713"/>
            <a:ext cx="3191553" cy="2425984"/>
          </a:xfrm>
          <a:prstGeom prst="rect">
            <a:avLst/>
          </a:prstGeom>
        </p:spPr>
      </p:pic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C9C8CD8A-AFC9-FE54-9D59-F91660C72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034" y="2661667"/>
            <a:ext cx="3081113" cy="2481833"/>
          </a:xfrm>
          <a:prstGeom prst="rect">
            <a:avLst/>
          </a:prstGeom>
        </p:spPr>
      </p:pic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14823D0C-5320-7EB1-6B0F-3B82B8686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471" y="539409"/>
            <a:ext cx="3087376" cy="2508187"/>
          </a:xfrm>
          <a:prstGeom prst="rect">
            <a:avLst/>
          </a:prstGeom>
        </p:spPr>
      </p:pic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FF295204-65DA-DA7A-EACE-95431735C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369" y="2242037"/>
            <a:ext cx="3464475" cy="294507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9DDD9FA-0EA1-2105-637D-352116ED8873}"/>
              </a:ext>
            </a:extLst>
          </p:cNvPr>
          <p:cNvSpPr txBox="1"/>
          <p:nvPr/>
        </p:nvSpPr>
        <p:spPr>
          <a:xfrm>
            <a:off x="2032760" y="874796"/>
            <a:ext cx="116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72 años</a:t>
            </a:r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9E64B9E-A280-09BF-3179-1D5D1F9F02CA}"/>
              </a:ext>
            </a:extLst>
          </p:cNvPr>
          <p:cNvSpPr txBox="1"/>
          <p:nvPr/>
        </p:nvSpPr>
        <p:spPr>
          <a:xfrm>
            <a:off x="3369615" y="2705282"/>
            <a:ext cx="116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475 años</a:t>
            </a:r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0296DCA-B60B-6D10-3882-154C43564D18}"/>
              </a:ext>
            </a:extLst>
          </p:cNvPr>
          <p:cNvSpPr txBox="1"/>
          <p:nvPr/>
        </p:nvSpPr>
        <p:spPr>
          <a:xfrm>
            <a:off x="6026428" y="539409"/>
            <a:ext cx="116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975 años</a:t>
            </a:r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EB2A77F-EC78-01D0-5149-7CD677EDEA4F}"/>
              </a:ext>
            </a:extLst>
          </p:cNvPr>
          <p:cNvSpPr txBox="1"/>
          <p:nvPr/>
        </p:nvSpPr>
        <p:spPr>
          <a:xfrm>
            <a:off x="7920136" y="2189766"/>
            <a:ext cx="1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2475 años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2188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0E312E8C-88A3-E33F-ED17-E9D1FA4F2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9A437E82-3138-32A6-64EA-4CC4600522D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0148914-131C-329D-E9A7-7C47518F2739}"/>
              </a:ext>
            </a:extLst>
          </p:cNvPr>
          <p:cNvSpPr txBox="1"/>
          <p:nvPr/>
        </p:nvSpPr>
        <p:spPr>
          <a:xfrm>
            <a:off x="6609694" y="143137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Fragilidad Sísmica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304221-EC57-838C-5CAE-191782ADA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900" y="1219199"/>
            <a:ext cx="5480030" cy="352957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9DF70D9-C775-90C2-8064-3A591018795A}"/>
              </a:ext>
            </a:extLst>
          </p:cNvPr>
          <p:cNvSpPr txBox="1"/>
          <p:nvPr/>
        </p:nvSpPr>
        <p:spPr>
          <a:xfrm>
            <a:off x="184612" y="543247"/>
            <a:ext cx="536655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s-MX" sz="2400" b="1" dirty="0">
                <a:latin typeface="Times New Roman" pitchFamily="18" charset="0"/>
                <a:cs typeface="Times New Roman" pitchFamily="18" charset="0"/>
              </a:rPr>
              <a:t>Sólo una respuesta para ejemplificar!!!</a:t>
            </a:r>
            <a:endParaRPr lang="es-CL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760C6A5-4F35-BC1E-DFD9-1C9BE84E4B44}"/>
              </a:ext>
            </a:extLst>
          </p:cNvPr>
          <p:cNvCxnSpPr/>
          <p:nvPr/>
        </p:nvCxnSpPr>
        <p:spPr>
          <a:xfrm>
            <a:off x="2238963" y="3183467"/>
            <a:ext cx="457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88848EA2-FA1B-7EBA-7F99-FF49765C36E9}"/>
              </a:ext>
            </a:extLst>
          </p:cNvPr>
          <p:cNvSpPr/>
          <p:nvPr/>
        </p:nvSpPr>
        <p:spPr>
          <a:xfrm>
            <a:off x="3172178" y="2636703"/>
            <a:ext cx="2968978" cy="546764"/>
          </a:xfrm>
          <a:custGeom>
            <a:avLst/>
            <a:gdLst>
              <a:gd name="connsiteX0" fmla="*/ 0 w 2968978"/>
              <a:gd name="connsiteY0" fmla="*/ 546764 h 546764"/>
              <a:gd name="connsiteX1" fmla="*/ 560681 w 2968978"/>
              <a:gd name="connsiteY1" fmla="*/ 456453 h 546764"/>
              <a:gd name="connsiteX2" fmla="*/ 827852 w 2968978"/>
              <a:gd name="connsiteY2" fmla="*/ 72630 h 546764"/>
              <a:gd name="connsiteX3" fmla="*/ 1008474 w 2968978"/>
              <a:gd name="connsiteY3" fmla="*/ 27475 h 546764"/>
              <a:gd name="connsiteX4" fmla="*/ 1204148 w 2968978"/>
              <a:gd name="connsiteY4" fmla="*/ 384956 h 546764"/>
              <a:gd name="connsiteX5" fmla="*/ 1524000 w 2968978"/>
              <a:gd name="connsiteY5" fmla="*/ 486556 h 546764"/>
              <a:gd name="connsiteX6" fmla="*/ 2968978 w 2968978"/>
              <a:gd name="connsiteY6" fmla="*/ 524186 h 54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8978" h="546764">
                <a:moveTo>
                  <a:pt x="0" y="546764"/>
                </a:moveTo>
                <a:cubicBezTo>
                  <a:pt x="211353" y="541119"/>
                  <a:pt x="422706" y="535475"/>
                  <a:pt x="560681" y="456453"/>
                </a:cubicBezTo>
                <a:cubicBezTo>
                  <a:pt x="698656" y="377431"/>
                  <a:pt x="753220" y="144126"/>
                  <a:pt x="827852" y="72630"/>
                </a:cubicBezTo>
                <a:cubicBezTo>
                  <a:pt x="902484" y="1134"/>
                  <a:pt x="945758" y="-24579"/>
                  <a:pt x="1008474" y="27475"/>
                </a:cubicBezTo>
                <a:cubicBezTo>
                  <a:pt x="1071190" y="79529"/>
                  <a:pt x="1118227" y="308443"/>
                  <a:pt x="1204148" y="384956"/>
                </a:cubicBezTo>
                <a:cubicBezTo>
                  <a:pt x="1290069" y="461469"/>
                  <a:pt x="1229862" y="463351"/>
                  <a:pt x="1524000" y="486556"/>
                </a:cubicBezTo>
                <a:cubicBezTo>
                  <a:pt x="1818138" y="509761"/>
                  <a:pt x="2393558" y="516973"/>
                  <a:pt x="2968978" y="524186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36126258-C0E3-E3B2-D6FB-4831E6977333}"/>
              </a:ext>
            </a:extLst>
          </p:cNvPr>
          <p:cNvCxnSpPr/>
          <p:nvPr/>
        </p:nvCxnSpPr>
        <p:spPr>
          <a:xfrm flipV="1">
            <a:off x="4402667" y="1922874"/>
            <a:ext cx="2920059" cy="104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8121923-C0E3-04AE-DBFB-298FF59BBE32}"/>
              </a:ext>
            </a:extLst>
          </p:cNvPr>
          <p:cNvSpPr txBox="1"/>
          <p:nvPr/>
        </p:nvSpPr>
        <p:spPr>
          <a:xfrm>
            <a:off x="7258756" y="1408994"/>
            <a:ext cx="16933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Distribución de respuestas para un determinado nivel de intensidad sísmica</a:t>
            </a:r>
            <a:endParaRPr lang="es-CL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15687BE-DB98-5A7B-3ECA-571031A589E5}"/>
              </a:ext>
            </a:extLst>
          </p:cNvPr>
          <p:cNvGrpSpPr/>
          <p:nvPr/>
        </p:nvGrpSpPr>
        <p:grpSpPr>
          <a:xfrm rot="16200000">
            <a:off x="1260678" y="2768443"/>
            <a:ext cx="1003487" cy="283283"/>
            <a:chOff x="4028863" y="4528493"/>
            <a:chExt cx="1003487" cy="283283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E7F09F9-4D63-4027-9901-BA219B45C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" r="55874" b="20389"/>
            <a:stretch>
              <a:fillRect/>
            </a:stretch>
          </p:blipFill>
          <p:spPr>
            <a:xfrm>
              <a:off x="4028863" y="4528493"/>
              <a:ext cx="812168" cy="283283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4546866-0F96-3A31-5964-B25333C5B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6662" y="4557300"/>
              <a:ext cx="215688" cy="209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772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60C0739D-0A68-DBEB-61F3-C566FCE1C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DBF017-DB1F-7DC1-62DF-2AEFCF4132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077"/>
          <a:stretch/>
        </p:blipFill>
        <p:spPr>
          <a:xfrm>
            <a:off x="308397" y="452019"/>
            <a:ext cx="6019242" cy="237089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24E1EEA-DA7D-1C19-871F-255B1E706A98}"/>
              </a:ext>
            </a:extLst>
          </p:cNvPr>
          <p:cNvSpPr/>
          <p:nvPr/>
        </p:nvSpPr>
        <p:spPr>
          <a:xfrm>
            <a:off x="1437451" y="2571750"/>
            <a:ext cx="1064919" cy="227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023B459C-73CC-44C1-4BCB-81E0289FE78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6DD53C2-F1F5-442E-CAFF-440C377E46BD}"/>
              </a:ext>
            </a:extLst>
          </p:cNvPr>
          <p:cNvSpPr txBox="1"/>
          <p:nvPr/>
        </p:nvSpPr>
        <p:spPr>
          <a:xfrm>
            <a:off x="6609694" y="143137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Fragilidad Sísmica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660382-45EC-EE10-02A2-EA63D5921F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24" b="466"/>
          <a:stretch/>
        </p:blipFill>
        <p:spPr>
          <a:xfrm>
            <a:off x="3261360" y="2658678"/>
            <a:ext cx="5818600" cy="2370897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14CC99E3-8FAB-5386-4FD3-ACE9DC787D8B}"/>
              </a:ext>
            </a:extLst>
          </p:cNvPr>
          <p:cNvGrpSpPr/>
          <p:nvPr/>
        </p:nvGrpSpPr>
        <p:grpSpPr>
          <a:xfrm>
            <a:off x="1483831" y="2571750"/>
            <a:ext cx="830298" cy="300891"/>
            <a:chOff x="366886" y="3159968"/>
            <a:chExt cx="1397144" cy="562053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FE3721A-25DF-ED71-3128-491DEE2DA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5874"/>
            <a:stretch>
              <a:fillRect/>
            </a:stretch>
          </p:blipFill>
          <p:spPr>
            <a:xfrm>
              <a:off x="366886" y="3159968"/>
              <a:ext cx="1130773" cy="56205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B1B8E55-E01F-1567-C2F9-DF16B46AE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3730" y="3205472"/>
              <a:ext cx="300300" cy="285285"/>
            </a:xfrm>
            <a:prstGeom prst="rect">
              <a:avLst/>
            </a:prstGeom>
          </p:spPr>
        </p:pic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57FB4E9-B504-7B14-F17E-69E33B079022}"/>
              </a:ext>
            </a:extLst>
          </p:cNvPr>
          <p:cNvSpPr/>
          <p:nvPr/>
        </p:nvSpPr>
        <p:spPr>
          <a:xfrm>
            <a:off x="4363721" y="2595023"/>
            <a:ext cx="1064919" cy="227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A8E770D-50A0-785C-A855-62D54962F528}"/>
              </a:ext>
            </a:extLst>
          </p:cNvPr>
          <p:cNvSpPr/>
          <p:nvPr/>
        </p:nvSpPr>
        <p:spPr>
          <a:xfrm>
            <a:off x="4248384" y="4840391"/>
            <a:ext cx="1064919" cy="227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1B3B14E-EE45-2FAF-3919-474BD94632C2}"/>
              </a:ext>
            </a:extLst>
          </p:cNvPr>
          <p:cNvSpPr/>
          <p:nvPr/>
        </p:nvSpPr>
        <p:spPr>
          <a:xfrm>
            <a:off x="7243703" y="4840391"/>
            <a:ext cx="1064919" cy="227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8056508-8AA5-A446-BE30-8D27AB3074BA}"/>
              </a:ext>
            </a:extLst>
          </p:cNvPr>
          <p:cNvGrpSpPr/>
          <p:nvPr/>
        </p:nvGrpSpPr>
        <p:grpSpPr>
          <a:xfrm>
            <a:off x="4598342" y="2585681"/>
            <a:ext cx="830298" cy="300891"/>
            <a:chOff x="366886" y="3159968"/>
            <a:chExt cx="1397144" cy="562053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887D8D4C-F8FE-F854-A1DA-B3B7161DA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5874"/>
            <a:stretch>
              <a:fillRect/>
            </a:stretch>
          </p:blipFill>
          <p:spPr>
            <a:xfrm>
              <a:off x="366886" y="3159968"/>
              <a:ext cx="1130773" cy="562053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8D0A0649-5580-13A2-F890-4BEA860D4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3730" y="3205472"/>
              <a:ext cx="300300" cy="285285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11B5070-20FF-8FFF-3456-75A566FB1A02}"/>
              </a:ext>
            </a:extLst>
          </p:cNvPr>
          <p:cNvGrpSpPr/>
          <p:nvPr/>
        </p:nvGrpSpPr>
        <p:grpSpPr>
          <a:xfrm>
            <a:off x="4482768" y="4842609"/>
            <a:ext cx="830298" cy="300891"/>
            <a:chOff x="366886" y="3159968"/>
            <a:chExt cx="1397144" cy="562053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43021303-0FC7-1606-A11A-0B250A2CF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5874"/>
            <a:stretch>
              <a:fillRect/>
            </a:stretch>
          </p:blipFill>
          <p:spPr>
            <a:xfrm>
              <a:off x="366886" y="3159968"/>
              <a:ext cx="1130773" cy="562053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75F6EFEC-9EAC-6845-EE44-7EED6CC9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3730" y="3205472"/>
              <a:ext cx="300300" cy="285285"/>
            </a:xfrm>
            <a:prstGeom prst="rect">
              <a:avLst/>
            </a:prstGeom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0ED886B5-B6B4-5220-6CC2-D9E5DC988F6A}"/>
              </a:ext>
            </a:extLst>
          </p:cNvPr>
          <p:cNvGrpSpPr/>
          <p:nvPr/>
        </p:nvGrpSpPr>
        <p:grpSpPr>
          <a:xfrm>
            <a:off x="7448844" y="4840391"/>
            <a:ext cx="830298" cy="300891"/>
            <a:chOff x="366886" y="3159968"/>
            <a:chExt cx="1397144" cy="562053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0CDABF9C-6AC5-FE9E-A136-9784ABD20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5874"/>
            <a:stretch>
              <a:fillRect/>
            </a:stretch>
          </p:blipFill>
          <p:spPr>
            <a:xfrm>
              <a:off x="366886" y="3159968"/>
              <a:ext cx="1130773" cy="562053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D9632E38-EA9E-BD86-9879-FF5858A57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3730" y="3205472"/>
              <a:ext cx="300300" cy="285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31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A182118B-60D5-85EC-7290-672613523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39EFEE93-BB77-B986-2E22-0EA21D91F8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DF2CF9-AFC4-3994-33B6-A59F2ADE4C49}"/>
              </a:ext>
            </a:extLst>
          </p:cNvPr>
          <p:cNvSpPr txBox="1"/>
          <p:nvPr/>
        </p:nvSpPr>
        <p:spPr>
          <a:xfrm>
            <a:off x="6609694" y="143137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Fragilidad Sísmica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600864B-2061-856D-AD84-D8C3675EBD86}"/>
              </a:ext>
            </a:extLst>
          </p:cNvPr>
          <p:cNvGrpSpPr/>
          <p:nvPr/>
        </p:nvGrpSpPr>
        <p:grpSpPr>
          <a:xfrm>
            <a:off x="1754573" y="757665"/>
            <a:ext cx="5413628" cy="4126661"/>
            <a:chOff x="1754573" y="757665"/>
            <a:chExt cx="5413628" cy="4126661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8C01373D-4361-BCAD-1ADC-F04C0A3B3C3C}"/>
                </a:ext>
              </a:extLst>
            </p:cNvPr>
            <p:cNvGrpSpPr/>
            <p:nvPr/>
          </p:nvGrpSpPr>
          <p:grpSpPr>
            <a:xfrm>
              <a:off x="1754573" y="757665"/>
              <a:ext cx="5413628" cy="4073979"/>
              <a:chOff x="1754573" y="757665"/>
              <a:chExt cx="5413628" cy="4073979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BF8E4D37-7A6D-2793-3EB7-52F6A074C3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11476"/>
              <a:stretch/>
            </p:blipFill>
            <p:spPr>
              <a:xfrm>
                <a:off x="1754573" y="757665"/>
                <a:ext cx="5413628" cy="4026736"/>
              </a:xfrm>
              <a:prstGeom prst="rect">
                <a:avLst/>
              </a:prstGeom>
            </p:spPr>
          </p:pic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87477F41-2BB5-56C1-EABC-A5DFE1E9337A}"/>
                  </a:ext>
                </a:extLst>
              </p:cNvPr>
              <p:cNvSpPr/>
              <p:nvPr/>
            </p:nvSpPr>
            <p:spPr>
              <a:xfrm>
                <a:off x="3593630" y="4455348"/>
                <a:ext cx="1873955" cy="3762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F1C1D8E9-75CD-0534-FC29-2BA5C784DAE0}"/>
                </a:ext>
              </a:extLst>
            </p:cNvPr>
            <p:cNvGrpSpPr/>
            <p:nvPr/>
          </p:nvGrpSpPr>
          <p:grpSpPr>
            <a:xfrm>
              <a:off x="4028863" y="4528491"/>
              <a:ext cx="1003487" cy="355835"/>
              <a:chOff x="366886" y="3159968"/>
              <a:chExt cx="1397144" cy="562053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16C8DF9E-8BD9-9716-F981-4D130D8153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55874"/>
              <a:stretch>
                <a:fillRect/>
              </a:stretch>
            </p:blipFill>
            <p:spPr>
              <a:xfrm>
                <a:off x="366886" y="3159968"/>
                <a:ext cx="1130773" cy="562053"/>
              </a:xfrm>
              <a:prstGeom prst="rect">
                <a:avLst/>
              </a:prstGeom>
            </p:spPr>
          </p:pic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C9F1AF7C-9559-FE5A-4791-26237757F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3730" y="3205472"/>
                <a:ext cx="300300" cy="2852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0401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D946C2CB-74E0-53F7-D568-ED9576C69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888A5A95-739C-45F3-D849-259FA69E24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DEFC9B1-89B5-D844-5E5E-41293E23A804}"/>
              </a:ext>
            </a:extLst>
          </p:cNvPr>
          <p:cNvSpPr txBox="1"/>
          <p:nvPr/>
        </p:nvSpPr>
        <p:spPr>
          <a:xfrm>
            <a:off x="6609694" y="143137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Prob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. </a:t>
            </a:r>
            <a:r>
              <a:rPr lang="es-ES" sz="2000" b="1" kern="1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d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 falla</a:t>
            </a:r>
          </a:p>
        </p:txBody>
      </p:sp>
      <p:sp>
        <p:nvSpPr>
          <p:cNvPr id="2" name="Rectángulo: esquinas redondeadas 37">
            <a:extLst>
              <a:ext uri="{FF2B5EF4-FFF2-40B4-BE49-F238E27FC236}">
                <a16:creationId xmlns:a16="http://schemas.microsoft.com/office/drawing/2014/main" id="{19AF43AC-CE7D-9A9D-132E-8E42D112518E}"/>
              </a:ext>
            </a:extLst>
          </p:cNvPr>
          <p:cNvSpPr/>
          <p:nvPr/>
        </p:nvSpPr>
        <p:spPr>
          <a:xfrm>
            <a:off x="1992552" y="587361"/>
            <a:ext cx="1145162" cy="5168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: esquinas redondeadas 41">
            <a:extLst>
              <a:ext uri="{FF2B5EF4-FFF2-40B4-BE49-F238E27FC236}">
                <a16:creationId xmlns:a16="http://schemas.microsoft.com/office/drawing/2014/main" id="{6531F4E4-D381-5B32-1762-57581727D301}"/>
              </a:ext>
            </a:extLst>
          </p:cNvPr>
          <p:cNvSpPr/>
          <p:nvPr/>
        </p:nvSpPr>
        <p:spPr>
          <a:xfrm>
            <a:off x="1082506" y="583364"/>
            <a:ext cx="910046" cy="5168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B6B2ECB7-E588-67F0-FD4D-9AC964376726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2565133" y="1104204"/>
            <a:ext cx="0" cy="297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7B117E64-10CE-D057-74D0-2BE6909A97D7}"/>
              </a:ext>
            </a:extLst>
          </p:cNvPr>
          <p:cNvSpPr txBox="1"/>
          <p:nvPr/>
        </p:nvSpPr>
        <p:spPr>
          <a:xfrm>
            <a:off x="1681368" y="1351346"/>
            <a:ext cx="226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Amenaza / Peligro</a:t>
            </a:r>
            <a:endParaRPr lang="en-US" dirty="0"/>
          </a:p>
        </p:txBody>
      </p: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CD44AE7F-60CC-F4DA-B9D7-E4E7DCA8FB3A}"/>
              </a:ext>
            </a:extLst>
          </p:cNvPr>
          <p:cNvCxnSpPr>
            <a:cxnSpLocks/>
          </p:cNvCxnSpPr>
          <p:nvPr/>
        </p:nvCxnSpPr>
        <p:spPr>
          <a:xfrm>
            <a:off x="2565133" y="1685880"/>
            <a:ext cx="0" cy="172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44">
            <a:extLst>
              <a:ext uri="{FF2B5EF4-FFF2-40B4-BE49-F238E27FC236}">
                <a16:creationId xmlns:a16="http://schemas.microsoft.com/office/drawing/2014/main" id="{C76976D6-B877-EF20-B8F1-07663048CFC7}"/>
              </a:ext>
            </a:extLst>
          </p:cNvPr>
          <p:cNvCxnSpPr>
            <a:cxnSpLocks/>
          </p:cNvCxnSpPr>
          <p:nvPr/>
        </p:nvCxnSpPr>
        <p:spPr>
          <a:xfrm>
            <a:off x="4598342" y="658209"/>
            <a:ext cx="895678" cy="441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6">
            <a:extLst>
              <a:ext uri="{FF2B5EF4-FFF2-40B4-BE49-F238E27FC236}">
                <a16:creationId xmlns:a16="http://schemas.microsoft.com/office/drawing/2014/main" id="{30E25EAA-F1FA-1758-1603-8DC2F7C4A598}"/>
              </a:ext>
            </a:extLst>
          </p:cNvPr>
          <p:cNvSpPr txBox="1"/>
          <p:nvPr/>
        </p:nvSpPr>
        <p:spPr>
          <a:xfrm>
            <a:off x="3275649" y="398699"/>
            <a:ext cx="162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Vulnerabilidad</a:t>
            </a:r>
            <a:endParaRPr lang="en-US" dirty="0"/>
          </a:p>
        </p:txBody>
      </p:sp>
      <p:cxnSp>
        <p:nvCxnSpPr>
          <p:cNvPr id="11" name="Straight Connector 50">
            <a:extLst>
              <a:ext uri="{FF2B5EF4-FFF2-40B4-BE49-F238E27FC236}">
                <a16:creationId xmlns:a16="http://schemas.microsoft.com/office/drawing/2014/main" id="{6D551284-A723-4291-B34D-BF0449E107F1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537529" y="512428"/>
            <a:ext cx="0" cy="70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1">
            <a:extLst>
              <a:ext uri="{FF2B5EF4-FFF2-40B4-BE49-F238E27FC236}">
                <a16:creationId xmlns:a16="http://schemas.microsoft.com/office/drawing/2014/main" id="{DDD40ACD-938C-2CD3-16AF-295386FBCCB5}"/>
              </a:ext>
            </a:extLst>
          </p:cNvPr>
          <p:cNvCxnSpPr>
            <a:cxnSpLocks/>
          </p:cNvCxnSpPr>
          <p:nvPr/>
        </p:nvCxnSpPr>
        <p:spPr>
          <a:xfrm>
            <a:off x="1537434" y="512428"/>
            <a:ext cx="1706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38">
            <a:extLst>
              <a:ext uri="{FF2B5EF4-FFF2-40B4-BE49-F238E27FC236}">
                <a16:creationId xmlns:a16="http://schemas.microsoft.com/office/drawing/2014/main" id="{1A9D9661-B717-C168-FAB8-DB4113D03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2" y="1937206"/>
            <a:ext cx="4273548" cy="320629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uadroTexto 4">
                <a:extLst>
                  <a:ext uri="{FF2B5EF4-FFF2-40B4-BE49-F238E27FC236}">
                    <a16:creationId xmlns:a16="http://schemas.microsoft.com/office/drawing/2014/main" id="{82041BFA-262B-3DE1-F20F-81511B870F69}"/>
                  </a:ext>
                </a:extLst>
              </p:cNvPr>
              <p:cNvSpPr txBox="1"/>
              <p:nvPr/>
            </p:nvSpPr>
            <p:spPr>
              <a:xfrm>
                <a:off x="-120648" y="512428"/>
                <a:ext cx="3885229" cy="69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CL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CL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CL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s-CL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s-CL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e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𝑖𝑚</m:t>
                              </m:r>
                            </m:e>
                          </m:d>
                          <m:r>
                            <a:rPr lang="es-CL" i="0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s-CL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s-CL" i="1">
                                      <a:latin typeface="Cambria Math" panose="02040503050406030204" pitchFamily="18" charset="0"/>
                                    </a:rPr>
                                    <m:t>𝐼𝑀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s-CL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CL" i="1">
                                      <a:latin typeface="Cambria Math" panose="02040503050406030204" pitchFamily="18" charset="0"/>
                                    </a:rPr>
                                    <m:t>𝑖𝑚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s-CL" dirty="0"/>
              </a:p>
            </p:txBody>
          </p:sp>
        </mc:Choice>
        <mc:Fallback>
          <p:sp>
            <p:nvSpPr>
              <p:cNvPr id="15" name="CuadroTexto 4">
                <a:extLst>
                  <a:ext uri="{FF2B5EF4-FFF2-40B4-BE49-F238E27FC236}">
                    <a16:creationId xmlns:a16="http://schemas.microsoft.com/office/drawing/2014/main" id="{82041BFA-262B-3DE1-F20F-81511B870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48" y="512428"/>
                <a:ext cx="3885229" cy="691664"/>
              </a:xfrm>
              <a:prstGeom prst="rect">
                <a:avLst/>
              </a:prstGeom>
              <a:blipFill>
                <a:blip r:embed="rId5"/>
                <a:stretch>
                  <a:fillRect t="-121930" b="-15964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adroTexto 15">
            <a:extLst>
              <a:ext uri="{FF2B5EF4-FFF2-40B4-BE49-F238E27FC236}">
                <a16:creationId xmlns:a16="http://schemas.microsoft.com/office/drawing/2014/main" id="{C9C889C6-3BCC-26E8-53D8-F147C24392A4}"/>
              </a:ext>
            </a:extLst>
          </p:cNvPr>
          <p:cNvSpPr txBox="1"/>
          <p:nvPr/>
        </p:nvSpPr>
        <p:spPr>
          <a:xfrm>
            <a:off x="5354322" y="3327726"/>
            <a:ext cx="36721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>
                <a:solidFill>
                  <a:srgbClr val="FF0000"/>
                </a:solidFill>
              </a:rPr>
              <a:t>Integral numérica!!</a:t>
            </a:r>
            <a:endParaRPr lang="es-CL" sz="2500" b="1" dirty="0">
              <a:solidFill>
                <a:srgbClr val="FF000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D533EF4-4821-889A-D6AF-044DB3E5A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958" y="3968070"/>
            <a:ext cx="3172268" cy="794155"/>
          </a:xfrm>
          <a:prstGeom prst="rect">
            <a:avLst/>
          </a:prstGeom>
        </p:spPr>
      </p:pic>
      <p:grpSp>
        <p:nvGrpSpPr>
          <p:cNvPr id="42" name="Grupo 41">
            <a:extLst>
              <a:ext uri="{FF2B5EF4-FFF2-40B4-BE49-F238E27FC236}">
                <a16:creationId xmlns:a16="http://schemas.microsoft.com/office/drawing/2014/main" id="{FB2CB085-9CC6-8D49-7C15-49172621BE3D}"/>
              </a:ext>
            </a:extLst>
          </p:cNvPr>
          <p:cNvGrpSpPr/>
          <p:nvPr/>
        </p:nvGrpSpPr>
        <p:grpSpPr>
          <a:xfrm>
            <a:off x="5563818" y="583363"/>
            <a:ext cx="3454908" cy="2698293"/>
            <a:chOff x="5563818" y="583363"/>
            <a:chExt cx="3454908" cy="2698293"/>
          </a:xfrm>
        </p:grpSpPr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E906D1F3-6766-5032-87B7-5168ABD6597E}"/>
                </a:ext>
              </a:extLst>
            </p:cNvPr>
            <p:cNvGrpSpPr/>
            <p:nvPr/>
          </p:nvGrpSpPr>
          <p:grpSpPr>
            <a:xfrm>
              <a:off x="5563818" y="583363"/>
              <a:ext cx="3454908" cy="2581073"/>
              <a:chOff x="5544921" y="594626"/>
              <a:chExt cx="3454908" cy="2581073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56B63F7C-2B21-9434-E928-DCC14EE5F1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11476"/>
              <a:stretch/>
            </p:blipFill>
            <p:spPr>
              <a:xfrm>
                <a:off x="5544921" y="594626"/>
                <a:ext cx="3454908" cy="2569811"/>
              </a:xfrm>
              <a:prstGeom prst="rect">
                <a:avLst/>
              </a:prstGeom>
            </p:spPr>
          </p:pic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860CF1B2-38CD-B5B7-4181-B72BC91B8D04}"/>
                  </a:ext>
                </a:extLst>
              </p:cNvPr>
              <p:cNvSpPr/>
              <p:nvPr/>
            </p:nvSpPr>
            <p:spPr>
              <a:xfrm>
                <a:off x="6739467" y="2953926"/>
                <a:ext cx="1140177" cy="2217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50BCDE04-7ACC-3A5E-CB28-D554215BCC83}"/>
                </a:ext>
              </a:extLst>
            </p:cNvPr>
            <p:cNvGrpSpPr/>
            <p:nvPr/>
          </p:nvGrpSpPr>
          <p:grpSpPr>
            <a:xfrm>
              <a:off x="6955273" y="2980765"/>
              <a:ext cx="830298" cy="300891"/>
              <a:chOff x="366886" y="3159968"/>
              <a:chExt cx="1397144" cy="562053"/>
            </a:xfrm>
          </p:grpSpPr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C65C02B3-8D9B-7BE7-07C3-9665B8856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r="55874"/>
              <a:stretch>
                <a:fillRect/>
              </a:stretch>
            </p:blipFill>
            <p:spPr>
              <a:xfrm>
                <a:off x="366886" y="3159968"/>
                <a:ext cx="1130773" cy="562053"/>
              </a:xfrm>
              <a:prstGeom prst="rect">
                <a:avLst/>
              </a:prstGeom>
            </p:spPr>
          </p:pic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1D38C349-0E4D-A320-FF05-BC2E9511AD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3730" y="3205472"/>
                <a:ext cx="300300" cy="2852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5031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/>
      <p:bldP spid="10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6C8C5C22-C012-795E-5CFA-974B2F538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42483"/>
            <a:ext cx="9144000" cy="145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Evaluación Probabilidad de Falla Operacional </a:t>
            </a:r>
          </a:p>
          <a:p>
            <a:pPr marL="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Terminal Portuario de Embarque </a:t>
            </a:r>
          </a:p>
          <a:p>
            <a:pPr marL="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de la Gran Minería</a:t>
            </a: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DCA9E3-9965-7859-E6F0-E72FA8FF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488" y="4416794"/>
            <a:ext cx="2737179" cy="610055"/>
          </a:xfrm>
          <a:prstGeom prst="rect">
            <a:avLst/>
          </a:prstGeom>
        </p:spPr>
      </p:pic>
      <p:pic>
        <p:nvPicPr>
          <p:cNvPr id="6" name="Google Shape;64;p15" title="fondo_12_seminario_3.jpg">
            <a:extLst>
              <a:ext uri="{FF2B5EF4-FFF2-40B4-BE49-F238E27FC236}">
                <a16:creationId xmlns:a16="http://schemas.microsoft.com/office/drawing/2014/main" id="{86083D49-2F68-D7E4-7A81-FDB97D96AA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2552" t="3291" r="84074" b="51875"/>
          <a:stretch>
            <a:fillRect/>
          </a:stretch>
        </p:blipFill>
        <p:spPr>
          <a:xfrm>
            <a:off x="169333" y="3714044"/>
            <a:ext cx="873008" cy="13509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E5F278-44C7-30B5-DDDB-778F7CC7E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30345"/>
            <a:ext cx="9143999" cy="136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Miguel Medalla R.</a:t>
            </a:r>
          </a:p>
          <a:p>
            <a:pPr marL="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s-ES" sz="1800" b="1" kern="1200" dirty="0">
                <a:solidFill>
                  <a:schemeClr val="tx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03/09/2025</a:t>
            </a:r>
          </a:p>
          <a:p>
            <a:pPr marL="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miguel.medalla@amuingenieros.com</a:t>
            </a:r>
          </a:p>
        </p:txBody>
      </p:sp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4AB1263E-C670-5C65-AED2-B146F1861E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116" b="38401"/>
          <a:stretch>
            <a:fillRect/>
          </a:stretch>
        </p:blipFill>
        <p:spPr>
          <a:xfrm>
            <a:off x="2085588" y="116651"/>
            <a:ext cx="4972823" cy="7785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A6361EBE-A658-1A90-AA96-E7DB367C1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D38E89E2-0313-75AA-0A8D-CAC28DF9228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0B6E515-D908-2D8C-8178-FE889DCC56B5}"/>
              </a:ext>
            </a:extLst>
          </p:cNvPr>
          <p:cNvSpPr txBox="1"/>
          <p:nvPr/>
        </p:nvSpPr>
        <p:spPr>
          <a:xfrm>
            <a:off x="6609694" y="143137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Prob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. </a:t>
            </a:r>
            <a:r>
              <a:rPr lang="es-ES" sz="2000" b="1" kern="1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d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 falla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EBE8D3-F3AD-AB3B-BC56-DDD411A7F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940" y="2849171"/>
            <a:ext cx="4549140" cy="215119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3E5953F-1018-A29B-2772-0FEF4A367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5211"/>
            <a:ext cx="3998256" cy="254396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3EFC53F-1227-93B6-ADE4-84A6213D4B14}"/>
              </a:ext>
            </a:extLst>
          </p:cNvPr>
          <p:cNvSpPr txBox="1"/>
          <p:nvPr/>
        </p:nvSpPr>
        <p:spPr>
          <a:xfrm>
            <a:off x="4286250" y="412810"/>
            <a:ext cx="46329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>
                <a:solidFill>
                  <a:srgbClr val="FF0000"/>
                </a:solidFill>
              </a:rPr>
              <a:t>Perfecto!!</a:t>
            </a:r>
          </a:p>
          <a:p>
            <a:endParaRPr lang="es-MX" sz="2500" b="1" dirty="0">
              <a:solidFill>
                <a:srgbClr val="FF0000"/>
              </a:solidFill>
            </a:endParaRPr>
          </a:p>
          <a:p>
            <a:r>
              <a:rPr lang="es-MX" sz="25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s-MX" sz="2500" b="1" baseline="-25000" dirty="0" err="1">
                <a:solidFill>
                  <a:srgbClr val="FF0000"/>
                </a:solidFill>
              </a:rPr>
              <a:t>c</a:t>
            </a:r>
            <a:r>
              <a:rPr lang="es-MX" sz="2500" b="1" dirty="0">
                <a:solidFill>
                  <a:srgbClr val="FF0000"/>
                </a:solidFill>
              </a:rPr>
              <a:t> &lt; 0.4%</a:t>
            </a:r>
          </a:p>
          <a:p>
            <a:endParaRPr lang="es-MX" sz="2500" b="1" dirty="0">
              <a:solidFill>
                <a:srgbClr val="FF0000"/>
              </a:solidFill>
            </a:endParaRPr>
          </a:p>
          <a:p>
            <a:r>
              <a:rPr lang="es-MX" sz="2500" b="1" dirty="0">
                <a:solidFill>
                  <a:srgbClr val="FF0000"/>
                </a:solidFill>
              </a:rPr>
              <a:t>El </a:t>
            </a:r>
            <a:r>
              <a:rPr lang="es-MX" sz="2500" b="1" dirty="0" err="1">
                <a:solidFill>
                  <a:srgbClr val="FF0000"/>
                </a:solidFill>
              </a:rPr>
              <a:t>shiploader</a:t>
            </a:r>
            <a:r>
              <a:rPr lang="es-MX" sz="2500" b="1" dirty="0">
                <a:solidFill>
                  <a:srgbClr val="FF0000"/>
                </a:solidFill>
              </a:rPr>
              <a:t> no requiere mejoras!!</a:t>
            </a:r>
            <a:endParaRPr lang="es-CL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6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E549546C-9277-F3A3-02BF-AE52A5B91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C970AD96-7170-9AFE-56DF-FE919186474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74EC7C-2DD9-DBE7-C35C-B9C168E61C17}"/>
              </a:ext>
            </a:extLst>
          </p:cNvPr>
          <p:cNvSpPr txBox="1"/>
          <p:nvPr/>
        </p:nvSpPr>
        <p:spPr>
          <a:xfrm>
            <a:off x="6609694" y="143137"/>
            <a:ext cx="256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Prob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. </a:t>
            </a:r>
            <a:r>
              <a:rPr lang="es-ES" sz="2000" b="1" kern="1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d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 falla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A100FD7-D045-18C1-CA7F-D09D1D5E2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912" y="2695313"/>
            <a:ext cx="5041328" cy="2305050"/>
          </a:xfrm>
          <a:prstGeom prst="rect">
            <a:avLst/>
          </a:prstGeom>
        </p:spPr>
      </p:pic>
      <p:pic>
        <p:nvPicPr>
          <p:cNvPr id="5" name="Imagen 4" descr="Imagen en blanco y negro de un puente&#10;&#10;Descripción generada automáticamente con confianza media">
            <a:extLst>
              <a:ext uri="{FF2B5EF4-FFF2-40B4-BE49-F238E27FC236}">
                <a16:creationId xmlns:a16="http://schemas.microsoft.com/office/drawing/2014/main" id="{29A2E8AD-4E50-A64C-BB5E-3B877AD08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37" y="672787"/>
            <a:ext cx="4910393" cy="20696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0F8ACC-0BBA-8E3E-5223-A79B6374CEBA}"/>
              </a:ext>
            </a:extLst>
          </p:cNvPr>
          <p:cNvSpPr txBox="1"/>
          <p:nvPr/>
        </p:nvSpPr>
        <p:spPr>
          <a:xfrm>
            <a:off x="5394960" y="823730"/>
            <a:ext cx="3471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500" b="1" dirty="0">
              <a:solidFill>
                <a:srgbClr val="FF0000"/>
              </a:solidFill>
            </a:endParaRPr>
          </a:p>
          <a:p>
            <a:r>
              <a:rPr lang="es-MX" sz="25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s-MX" sz="2500" b="1" baseline="-25000" dirty="0" err="1">
                <a:solidFill>
                  <a:srgbClr val="FF0000"/>
                </a:solidFill>
              </a:rPr>
              <a:t>c</a:t>
            </a:r>
            <a:r>
              <a:rPr lang="es-MX" sz="2500" b="1" dirty="0">
                <a:solidFill>
                  <a:srgbClr val="FF0000"/>
                </a:solidFill>
              </a:rPr>
              <a:t> &lt; 0.4%</a:t>
            </a:r>
          </a:p>
          <a:p>
            <a:r>
              <a:rPr lang="es-MX" sz="2500" b="1" dirty="0">
                <a:solidFill>
                  <a:srgbClr val="FF0000"/>
                </a:solidFill>
              </a:rPr>
              <a:t>Sistema de carguío</a:t>
            </a:r>
          </a:p>
          <a:p>
            <a:r>
              <a:rPr lang="es-MX" sz="2500" b="1" dirty="0">
                <a:solidFill>
                  <a:srgbClr val="FF0000"/>
                </a:solidFill>
              </a:rPr>
              <a:t>no requiere mejoras!!</a:t>
            </a:r>
            <a:endParaRPr lang="es-CL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553A426D-D105-AE14-0E7B-8A27F7724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8B77108E-B08A-9677-963F-0C158C7F9B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42" y="-31164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476C5BC-D29E-C03E-F1EA-4AFDBB635877}"/>
              </a:ext>
            </a:extLst>
          </p:cNvPr>
          <p:cNvSpPr txBox="1"/>
          <p:nvPr/>
        </p:nvSpPr>
        <p:spPr>
          <a:xfrm>
            <a:off x="6841027" y="106689"/>
            <a:ext cx="2276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Comentarios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6920AC5-31A1-89A2-D3AC-EEC29161C435}"/>
              </a:ext>
            </a:extLst>
          </p:cNvPr>
          <p:cNvSpPr txBox="1"/>
          <p:nvPr/>
        </p:nvSpPr>
        <p:spPr>
          <a:xfrm>
            <a:off x="4551306" y="768964"/>
            <a:ext cx="4592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ingeniería estructural debe avanzar, no debemos ser sólo una disciplina de servicio.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9AB9826-9983-DFAA-BA44-091C2EE77796}"/>
              </a:ext>
            </a:extLst>
          </p:cNvPr>
          <p:cNvSpPr txBox="1"/>
          <p:nvPr/>
        </p:nvSpPr>
        <p:spPr>
          <a:xfrm>
            <a:off x="4551306" y="1526637"/>
            <a:ext cx="4592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Debemos poder entregar variables de decisión a los interesados (</a:t>
            </a:r>
            <a:r>
              <a:rPr lang="es-CL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pudimos!!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515A3C3-331E-2F29-9E20-B1C64C22D14B}"/>
              </a:ext>
            </a:extLst>
          </p:cNvPr>
          <p:cNvSpPr txBox="1"/>
          <p:nvPr/>
        </p:nvSpPr>
        <p:spPr>
          <a:xfrm>
            <a:off x="4524964" y="2370782"/>
            <a:ext cx="4592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 bien nos ha demostrado un buen comportamiento el simple cumplimiento normativo es lo que hemos estado haciendo por 60 años, debemos avanzar (</a:t>
            </a:r>
            <a:r>
              <a:rPr lang="es-CL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avanzamos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EE7B18A-5042-EFF1-AAB2-C9A0354A73E4}"/>
              </a:ext>
            </a:extLst>
          </p:cNvPr>
          <p:cNvSpPr txBox="1"/>
          <p:nvPr/>
        </p:nvSpPr>
        <p:spPr>
          <a:xfrm>
            <a:off x="4471953" y="3544239"/>
            <a:ext cx="4592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Existen técnicas, herramientas y metodologías que permiten generar un mejor producto a nuestros mandantes y agregar valor a los ingenierías (</a:t>
            </a:r>
            <a:r>
              <a:rPr lang="es-CL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mandantes felices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).</a:t>
            </a:r>
          </a:p>
        </p:txBody>
      </p:sp>
      <p:pic>
        <p:nvPicPr>
          <p:cNvPr id="3" name="Video_Puerto_MLP_May-23~3">
            <a:hlinkClick r:id="" action="ppaction://media"/>
            <a:extLst>
              <a:ext uri="{FF2B5EF4-FFF2-40B4-BE49-F238E27FC236}">
                <a16:creationId xmlns:a16="http://schemas.microsoft.com/office/drawing/2014/main" id="{1ACBE9DA-539C-11D6-3171-80228D309B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9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79" y="29634"/>
            <a:ext cx="4473744" cy="49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6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83EA6D20-91E1-6807-6DD7-3F297BA9D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0E16C4D9-566C-6E4A-0731-1E6A3861DB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1" y="-108219"/>
            <a:ext cx="9144000" cy="5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478DD6-85BB-4491-22ED-9CEDA1085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5" b="32335"/>
          <a:stretch>
            <a:fillRect/>
          </a:stretch>
        </p:blipFill>
        <p:spPr bwMode="auto">
          <a:xfrm>
            <a:off x="4256053" y="1352789"/>
            <a:ext cx="2694191" cy="55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CFB9C13A-874D-0651-27A2-8626025F60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116" b="38401"/>
          <a:stretch>
            <a:fillRect/>
          </a:stretch>
        </p:blipFill>
        <p:spPr>
          <a:xfrm>
            <a:off x="3041569" y="2522220"/>
            <a:ext cx="4972823" cy="77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68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4AEF9565-032B-5665-2776-74C9350F9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fondo_12_seminario_1.jpg">
            <a:extLst>
              <a:ext uri="{FF2B5EF4-FFF2-40B4-BE49-F238E27FC236}">
                <a16:creationId xmlns:a16="http://schemas.microsoft.com/office/drawing/2014/main" id="{0C5688F8-F26F-4850-52F6-FF66F05401B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52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ED059D20-1005-0EBF-89C2-979B788E0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1652B189-C469-F796-169C-A593C9D491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2" y="-31164"/>
            <a:ext cx="9144000" cy="5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E9FFAE1-7E32-368B-0BCF-C54BF09EFD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44"/>
          <a:stretch>
            <a:fillRect/>
          </a:stretch>
        </p:blipFill>
        <p:spPr>
          <a:xfrm>
            <a:off x="26342" y="450222"/>
            <a:ext cx="9145122" cy="4402667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DCF51679-FB41-7266-103C-F1BBCCE8B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73" y="3880321"/>
            <a:ext cx="6746993" cy="97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 anchor="t" anchorCtr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s-ES" sz="2600" b="1" kern="1200" dirty="0">
                <a:solidFill>
                  <a:srgbClr val="FF0000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Sistema de Carguío</a:t>
            </a:r>
          </a:p>
          <a:p>
            <a:pPr marL="0" marR="0" lvl="0" indent="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Diseñado </a:t>
            </a:r>
            <a:r>
              <a:rPr lang="es-ES" sz="2600" b="1" kern="1200" dirty="0">
                <a:solidFill>
                  <a:srgbClr val="FF0000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y construido en los años 90.</a:t>
            </a: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3712C48C-9ECA-54B2-BA31-A138B8161456}"/>
              </a:ext>
            </a:extLst>
          </p:cNvPr>
          <p:cNvCxnSpPr>
            <a:cxnSpLocks/>
          </p:cNvCxnSpPr>
          <p:nvPr/>
        </p:nvCxnSpPr>
        <p:spPr>
          <a:xfrm flipH="1">
            <a:off x="1497330" y="1443990"/>
            <a:ext cx="864870" cy="54602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A8D99CFC-2B80-718A-5454-8FE6B4070D61}"/>
              </a:ext>
            </a:extLst>
          </p:cNvPr>
          <p:cNvSpPr/>
          <p:nvPr/>
        </p:nvSpPr>
        <p:spPr>
          <a:xfrm>
            <a:off x="438150" y="2017752"/>
            <a:ext cx="2118360" cy="553998"/>
          </a:xfrm>
          <a:prstGeom prst="rect">
            <a:avLst/>
          </a:prstGeom>
          <a:solidFill>
            <a:srgbClr val="FFFF99">
              <a:alpha val="22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1500" b="1" dirty="0">
                <a:solidFill>
                  <a:srgbClr val="92D050"/>
                </a:solidFill>
                <a:latin typeface="Calibri" panose="020F0502020204030204" pitchFamily="34" charset="0"/>
              </a:rPr>
              <a:t>Puente de Acceso</a:t>
            </a:r>
          </a:p>
          <a:p>
            <a:pPr algn="just"/>
            <a:r>
              <a:rPr lang="es-MX" sz="1500" b="1" dirty="0">
                <a:solidFill>
                  <a:srgbClr val="92D050"/>
                </a:solidFill>
                <a:latin typeface="Calibri" panose="020F0502020204030204" pitchFamily="34" charset="0"/>
              </a:rPr>
              <a:t>(Correa Transportadora)</a:t>
            </a:r>
            <a:endParaRPr lang="es-CL" sz="15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0291413-713F-2DC2-4365-E0337F5089FD}"/>
              </a:ext>
            </a:extLst>
          </p:cNvPr>
          <p:cNvSpPr/>
          <p:nvPr/>
        </p:nvSpPr>
        <p:spPr>
          <a:xfrm>
            <a:off x="4495801" y="703302"/>
            <a:ext cx="1687829" cy="553998"/>
          </a:xfrm>
          <a:prstGeom prst="rect">
            <a:avLst/>
          </a:prstGeom>
          <a:solidFill>
            <a:srgbClr val="FFFF99">
              <a:alpha val="22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1500" b="1" dirty="0">
                <a:solidFill>
                  <a:srgbClr val="FF0000"/>
                </a:solidFill>
                <a:latin typeface="Calibri" panose="020F0502020204030204" pitchFamily="34" charset="0"/>
              </a:rPr>
              <a:t>Cargador de Barco (</a:t>
            </a:r>
            <a:r>
              <a:rPr lang="es-MX" sz="15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Shiploader</a:t>
            </a:r>
            <a:r>
              <a:rPr lang="es-MX" sz="1500" b="1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endParaRPr lang="es-CL" sz="15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2E79A142-E6C0-C98C-F99A-22AB97CC4E88}"/>
              </a:ext>
            </a:extLst>
          </p:cNvPr>
          <p:cNvCxnSpPr>
            <a:cxnSpLocks/>
          </p:cNvCxnSpPr>
          <p:nvPr/>
        </p:nvCxnSpPr>
        <p:spPr>
          <a:xfrm flipV="1">
            <a:off x="4297681" y="1120140"/>
            <a:ext cx="274319" cy="68008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66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42" y="-31164"/>
            <a:ext cx="9144000" cy="5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eo_Puerto_MLP_May-23~3">
            <a:hlinkClick r:id="" action="ppaction://media"/>
            <a:extLst>
              <a:ext uri="{FF2B5EF4-FFF2-40B4-BE49-F238E27FC236}">
                <a16:creationId xmlns:a16="http://schemas.microsoft.com/office/drawing/2014/main" id="{887E2EEF-9E2B-85DA-8762-CA8423600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79" y="29634"/>
            <a:ext cx="4473744" cy="49496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7F34DE-9A5D-92FC-559D-20D9EAC03AC5}"/>
              </a:ext>
            </a:extLst>
          </p:cNvPr>
          <p:cNvSpPr txBox="1"/>
          <p:nvPr/>
        </p:nvSpPr>
        <p:spPr>
          <a:xfrm>
            <a:off x="6841027" y="106689"/>
            <a:ext cx="2276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Contexto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6277F3-C28F-AE15-59B4-747C2E5256C8}"/>
              </a:ext>
            </a:extLst>
          </p:cNvPr>
          <p:cNvSpPr txBox="1"/>
          <p:nvPr/>
        </p:nvSpPr>
        <p:spPr>
          <a:xfrm>
            <a:off x="4551306" y="768964"/>
            <a:ext cx="45926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Planta minera ha definido que por los próximos 30 años aumentará su producción en ~1.5 a ~2.0 veces.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E55DADB-6D2E-DD2A-4670-5D504B67E761}"/>
              </a:ext>
            </a:extLst>
          </p:cNvPr>
          <p:cNvSpPr txBox="1"/>
          <p:nvPr/>
        </p:nvSpPr>
        <p:spPr>
          <a:xfrm>
            <a:off x="4544680" y="1724757"/>
            <a:ext cx="45926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Eventuales compradores solicitan “asegurar” una capacidad mínima de embarque anual para cerrar un acuerdo contractual.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908E186-9121-7D6F-20AA-E2162460F01B}"/>
              </a:ext>
            </a:extLst>
          </p:cNvPr>
          <p:cNvSpPr txBox="1"/>
          <p:nvPr/>
        </p:nvSpPr>
        <p:spPr>
          <a:xfrm>
            <a:off x="4498623" y="2740329"/>
            <a:ext cx="4592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realidad sísmica nacional y los eventuales tsunamis que se pueden generan crean la duda.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F7254F3-6FBF-DEE4-1E4F-BDBFFF839EDC}"/>
              </a:ext>
            </a:extLst>
          </p:cNvPr>
          <p:cNvSpPr txBox="1"/>
          <p:nvPr/>
        </p:nvSpPr>
        <p:spPr>
          <a:xfrm>
            <a:off x="4471953" y="3544239"/>
            <a:ext cx="45926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Empresa especialista en evaluación financiera y gestión operacional de proyectos evalúa el terminal portuario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26A004C8-B2BC-3EFA-BDA1-F52F53F7F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A82DF498-1D56-638B-FE8D-3AB00020699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42" y="-31164"/>
            <a:ext cx="9144000" cy="5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eo_Puerto_MLP_May-23~3">
            <a:hlinkClick r:id="" action="ppaction://media"/>
            <a:extLst>
              <a:ext uri="{FF2B5EF4-FFF2-40B4-BE49-F238E27FC236}">
                <a16:creationId xmlns:a16="http://schemas.microsoft.com/office/drawing/2014/main" id="{3DE1A955-4E1E-B024-52E1-0B87F45583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9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79" y="29634"/>
            <a:ext cx="4473744" cy="49496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402B82C-0382-E3B5-4C8F-6428849F335E}"/>
              </a:ext>
            </a:extLst>
          </p:cNvPr>
          <p:cNvSpPr txBox="1"/>
          <p:nvPr/>
        </p:nvSpPr>
        <p:spPr>
          <a:xfrm>
            <a:off x="6841027" y="106689"/>
            <a:ext cx="2276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Contexto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6254F0F-966D-CD23-BA62-4A10EA18DD65}"/>
              </a:ext>
            </a:extLst>
          </p:cNvPr>
          <p:cNvSpPr txBox="1"/>
          <p:nvPr/>
        </p:nvSpPr>
        <p:spPr>
          <a:xfrm>
            <a:off x="4551306" y="768964"/>
            <a:ext cx="45926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 especialistas indican: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697154-F040-58F8-F7B4-2C14EE61F83E}"/>
              </a:ext>
            </a:extLst>
          </p:cNvPr>
          <p:cNvSpPr txBox="1"/>
          <p:nvPr/>
        </p:nvSpPr>
        <p:spPr>
          <a:xfrm>
            <a:off x="4758040" y="1370427"/>
            <a:ext cx="42792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“Si el terminal presenta una probabilidad de falla de embarque de más de 0.4% a 0.7% anual no permite dar cumplimiento al nivel de embarque comprometido” </a:t>
            </a:r>
            <a:endParaRPr lang="es-CL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D970ECC-8268-067D-A4FD-1C53DFAFD544}"/>
              </a:ext>
            </a:extLst>
          </p:cNvPr>
          <p:cNvSpPr txBox="1"/>
          <p:nvPr/>
        </p:nvSpPr>
        <p:spPr>
          <a:xfrm>
            <a:off x="4784710" y="3111597"/>
            <a:ext cx="42792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 recomienda realizar estudios de confiabilidad estructural (amenaza sísmica, tsunami, incendio, etc.) que permitan cuantificar lo antes indicado</a:t>
            </a:r>
            <a:endParaRPr lang="es-CL" b="1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30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05E1A5C1-A5FA-A788-ADAF-3E97416CC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5AD72F8B-208E-A85D-4A02-D55CFD1FC7B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0492F35-9AE3-204D-1A8C-312F0C721668}"/>
              </a:ext>
            </a:extLst>
          </p:cNvPr>
          <p:cNvSpPr txBox="1"/>
          <p:nvPr/>
        </p:nvSpPr>
        <p:spPr>
          <a:xfrm>
            <a:off x="6841027" y="106689"/>
            <a:ext cx="2276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Problema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697578BA-4251-9659-09DD-4B930EF971A3}"/>
                  </a:ext>
                </a:extLst>
              </p:cNvPr>
              <p:cNvSpPr txBox="1"/>
              <p:nvPr/>
            </p:nvSpPr>
            <p:spPr>
              <a:xfrm>
                <a:off x="2904409" y="721996"/>
                <a:ext cx="3417368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6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MX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CL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s-MX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0.4% −0.7 %  </m:t>
                      </m:r>
                      <m:r>
                        <m:rPr>
                          <m:sty m:val="p"/>
                        </m:rPr>
                        <a:rPr lang="es-MX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anual</m:t>
                      </m:r>
                    </m:oMath>
                  </m:oMathPara>
                </a14:m>
                <a:endParaRPr lang="es-CL" sz="20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697578BA-4251-9659-09DD-4B930EF9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409" y="721996"/>
                <a:ext cx="3417368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FABD836-E72B-F1A0-C3A6-2C100A8FF9D6}"/>
              </a:ext>
            </a:extLst>
          </p:cNvPr>
          <p:cNvSpPr/>
          <p:nvPr/>
        </p:nvSpPr>
        <p:spPr>
          <a:xfrm>
            <a:off x="144779" y="1648437"/>
            <a:ext cx="2506981" cy="995422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  <a:alpha val="6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MX" sz="20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Reforzar </a:t>
            </a:r>
            <a:r>
              <a:rPr lang="es-MX" sz="20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Shiploader</a:t>
            </a:r>
            <a:endParaRPr lang="es-CL" sz="2000" i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E091180-BF38-874D-2086-79D238F534F7}"/>
              </a:ext>
            </a:extLst>
          </p:cNvPr>
          <p:cNvSpPr/>
          <p:nvPr/>
        </p:nvSpPr>
        <p:spPr>
          <a:xfrm>
            <a:off x="3102059" y="1648437"/>
            <a:ext cx="2883451" cy="995422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  <a:alpha val="6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MX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Arrendar un terminal alternativo</a:t>
            </a:r>
            <a:endParaRPr lang="es-CL" sz="2000" i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BE0FD88-A8C6-F8F7-7D8A-15935B57C5FF}"/>
              </a:ext>
            </a:extLst>
          </p:cNvPr>
          <p:cNvSpPr/>
          <p:nvPr/>
        </p:nvSpPr>
        <p:spPr>
          <a:xfrm>
            <a:off x="6320789" y="1648437"/>
            <a:ext cx="2506981" cy="995422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  <a:alpha val="6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MX" sz="20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Construir un nuevo terminal</a:t>
            </a:r>
            <a:endParaRPr lang="es-CL" sz="2000" i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25878A7-382A-14C4-B001-326EDEC0C12B}"/>
              </a:ext>
            </a:extLst>
          </p:cNvPr>
          <p:cNvSpPr txBox="1"/>
          <p:nvPr/>
        </p:nvSpPr>
        <p:spPr>
          <a:xfrm>
            <a:off x="617220" y="2670810"/>
            <a:ext cx="1249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$</a:t>
            </a:r>
            <a:endParaRPr lang="es-CL" sz="5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762510A-4C2F-A9E8-BEBF-AECA340CCC97}"/>
              </a:ext>
            </a:extLst>
          </p:cNvPr>
          <p:cNvSpPr txBox="1"/>
          <p:nvPr/>
        </p:nvSpPr>
        <p:spPr>
          <a:xfrm>
            <a:off x="3848100" y="2643859"/>
            <a:ext cx="1249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$$</a:t>
            </a:r>
            <a:endParaRPr lang="es-CL" sz="5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9F52350-9DC1-F237-A993-480790E0F1AB}"/>
              </a:ext>
            </a:extLst>
          </p:cNvPr>
          <p:cNvSpPr txBox="1"/>
          <p:nvPr/>
        </p:nvSpPr>
        <p:spPr>
          <a:xfrm>
            <a:off x="6640830" y="2670810"/>
            <a:ext cx="16611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$$$$</a:t>
            </a:r>
            <a:endParaRPr lang="es-CL" sz="5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7AEB587-701A-A430-AD6A-DF3A022227CE}"/>
              </a:ext>
            </a:extLst>
          </p:cNvPr>
          <p:cNvSpPr txBox="1"/>
          <p:nvPr/>
        </p:nvSpPr>
        <p:spPr>
          <a:xfrm>
            <a:off x="0" y="394445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 si cumple NCh2369 está bien??</a:t>
            </a:r>
            <a:endParaRPr lang="es-CL" sz="1800" b="1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42D4911-6B38-94BD-0263-37EE0BD550DF}"/>
              </a:ext>
            </a:extLst>
          </p:cNvPr>
          <p:cNvSpPr txBox="1"/>
          <p:nvPr/>
        </p:nvSpPr>
        <p:spPr>
          <a:xfrm>
            <a:off x="0" y="450105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 si no cumple NCh2369 está mal??</a:t>
            </a:r>
            <a:endParaRPr lang="es-CL" sz="1800" b="1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6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/>
      <p:bldP spid="12" grpId="0"/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10A0FAA2-A09E-936F-2DE5-E32C15E18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F7D9858C-491E-A131-3E76-50C3BEEB00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63ABE9-FC66-C64C-F8D1-983B95C46686}"/>
              </a:ext>
            </a:extLst>
          </p:cNvPr>
          <p:cNvSpPr txBox="1"/>
          <p:nvPr/>
        </p:nvSpPr>
        <p:spPr>
          <a:xfrm>
            <a:off x="5840729" y="-71766"/>
            <a:ext cx="3276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PBEE</a:t>
            </a:r>
            <a:r>
              <a:rPr kumimoji="0" lang="es-ES" sz="20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EQUATION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EAB7081B-45CF-79A0-6DCC-E6CCE8049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62" y="2867402"/>
            <a:ext cx="2106608" cy="1655112"/>
          </a:xfrm>
          <a:prstGeom prst="rect">
            <a:avLst/>
          </a:prstGeom>
        </p:spPr>
      </p:pic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1373CB46-3EBD-A0AB-F5C6-552847299625}"/>
              </a:ext>
            </a:extLst>
          </p:cNvPr>
          <p:cNvSpPr/>
          <p:nvPr/>
        </p:nvSpPr>
        <p:spPr>
          <a:xfrm>
            <a:off x="4572000" y="2082907"/>
            <a:ext cx="2088000" cy="27432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74802284-81EB-6A64-B865-E90CEFAB5646}"/>
              </a:ext>
            </a:extLst>
          </p:cNvPr>
          <p:cNvSpPr/>
          <p:nvPr/>
        </p:nvSpPr>
        <p:spPr>
          <a:xfrm>
            <a:off x="2369664" y="2082907"/>
            <a:ext cx="2088000" cy="2743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A37F4B89-EE5C-BE9B-60DB-F6CE44EC89B1}"/>
              </a:ext>
            </a:extLst>
          </p:cNvPr>
          <p:cNvSpPr/>
          <p:nvPr/>
        </p:nvSpPr>
        <p:spPr>
          <a:xfrm>
            <a:off x="112315" y="2082907"/>
            <a:ext cx="2088000" cy="2743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550DEE2B-664A-5EC4-0989-48AD8DB81909}"/>
              </a:ext>
            </a:extLst>
          </p:cNvPr>
          <p:cNvSpPr/>
          <p:nvPr/>
        </p:nvSpPr>
        <p:spPr>
          <a:xfrm>
            <a:off x="6927311" y="2082907"/>
            <a:ext cx="2088000" cy="27432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278EAB0-94D4-8D47-C72B-DC6787821225}"/>
              </a:ext>
            </a:extLst>
          </p:cNvPr>
          <p:cNvSpPr txBox="1"/>
          <p:nvPr/>
        </p:nvSpPr>
        <p:spPr>
          <a:xfrm>
            <a:off x="432268" y="2086922"/>
            <a:ext cx="1341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CL" sz="1600" dirty="0">
                <a:solidFill>
                  <a:srgbClr val="0000FF"/>
                </a:solidFill>
                <a:latin typeface="Arial Narrow" panose="020B0606020202030204" pitchFamily="34" charset="0"/>
              </a:rPr>
              <a:t>Amenaza Sísmica</a:t>
            </a:r>
          </a:p>
          <a:p>
            <a:pPr algn="ctr"/>
            <a:r>
              <a:rPr lang="es-ES" sz="1600" dirty="0">
                <a:solidFill>
                  <a:srgbClr val="0000FF"/>
                </a:solidFill>
                <a:latin typeface="Arial Narrow" panose="020B0606020202030204" pitchFamily="34" charset="0"/>
              </a:rPr>
              <a:t>Probabilística</a:t>
            </a:r>
            <a:endParaRPr lang="es-CL" sz="160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BC4974A-2FAD-F70C-F3A8-65E084A65E5C}"/>
              </a:ext>
            </a:extLst>
          </p:cNvPr>
          <p:cNvSpPr txBox="1"/>
          <p:nvPr/>
        </p:nvSpPr>
        <p:spPr>
          <a:xfrm>
            <a:off x="2398214" y="2182767"/>
            <a:ext cx="1952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CL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Respuesta Estructural</a:t>
            </a:r>
          </a:p>
          <a:p>
            <a:pPr algn="ctr"/>
            <a:r>
              <a:rPr lang="es-E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probabilística</a:t>
            </a:r>
            <a:endParaRPr lang="es-CL" sz="1600" dirty="0">
              <a:solidFill>
                <a:srgbClr val="FF0000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B9BB1C0-C352-8EB4-F8E0-D5330169E37B}"/>
              </a:ext>
            </a:extLst>
          </p:cNvPr>
          <p:cNvSpPr txBox="1"/>
          <p:nvPr/>
        </p:nvSpPr>
        <p:spPr>
          <a:xfrm>
            <a:off x="4600551" y="2182767"/>
            <a:ext cx="1952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CL" sz="1600" dirty="0">
                <a:solidFill>
                  <a:srgbClr val="006400"/>
                </a:solidFill>
                <a:latin typeface="Arial Narrow" panose="020B0606020202030204" pitchFamily="34" charset="0"/>
              </a:rPr>
              <a:t>Estimación de Daños probabilística</a:t>
            </a:r>
          </a:p>
          <a:p>
            <a:pPr algn="ctr"/>
            <a:r>
              <a:rPr lang="es-ES" sz="1600" dirty="0">
                <a:solidFill>
                  <a:srgbClr val="006400"/>
                </a:solidFill>
                <a:latin typeface="Arial Narrow" panose="020B0606020202030204" pitchFamily="34" charset="0"/>
              </a:rPr>
              <a:t>(Curvas de Fragilidad)</a:t>
            </a:r>
            <a:endParaRPr lang="es-CL" sz="1600" dirty="0">
              <a:solidFill>
                <a:srgbClr val="006400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7B9F635-8495-C812-83A7-35EB233816EE}"/>
              </a:ext>
            </a:extLst>
          </p:cNvPr>
          <p:cNvSpPr txBox="1"/>
          <p:nvPr/>
        </p:nvSpPr>
        <p:spPr>
          <a:xfrm>
            <a:off x="6953250" y="2182767"/>
            <a:ext cx="20314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CL" sz="16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Estimación de Pérdidas probabilística</a:t>
            </a:r>
          </a:p>
          <a:p>
            <a:pPr algn="ctr"/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(Curvas de Pérdida)</a:t>
            </a:r>
            <a:endParaRPr lang="es-CL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7661A699-0EA1-E819-B54F-93A31803F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6" y="2988364"/>
            <a:ext cx="2058360" cy="154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8D1CE235-6E54-A736-38F7-C654C3494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882" y="3113624"/>
            <a:ext cx="2007668" cy="1408890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1F97B228-6A27-5969-B0E7-05BB2905C4B2}"/>
              </a:ext>
            </a:extLst>
          </p:cNvPr>
          <p:cNvSpPr txBox="1"/>
          <p:nvPr/>
        </p:nvSpPr>
        <p:spPr>
          <a:xfrm>
            <a:off x="4462111" y="2963691"/>
            <a:ext cx="24907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FF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s-CL" sz="1000" dirty="0"/>
              <a:t>(Krawinkler y Miranda, 2004)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0083B169-CD38-6DA2-D909-B8BD3A904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355" y="3124606"/>
            <a:ext cx="2033398" cy="1524061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F15C3271-A26B-0168-A589-5616AA253600}"/>
              </a:ext>
            </a:extLst>
          </p:cNvPr>
          <p:cNvSpPr txBox="1"/>
          <p:nvPr/>
        </p:nvSpPr>
        <p:spPr>
          <a:xfrm>
            <a:off x="6908261" y="2949130"/>
            <a:ext cx="24907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FF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s-CL" sz="1000" dirty="0"/>
              <a:t>(Krawinkler y Miranda, 2004)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3E1C77BA-AB5D-13A0-A581-4C7BA6AFED50}"/>
              </a:ext>
            </a:extLst>
          </p:cNvPr>
          <p:cNvSpPr txBox="1"/>
          <p:nvPr/>
        </p:nvSpPr>
        <p:spPr>
          <a:xfrm>
            <a:off x="607614" y="4757527"/>
            <a:ext cx="99060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s-MX" sz="2400" dirty="0">
                <a:latin typeface="Times New Roman" pitchFamily="18" charset="0"/>
                <a:cs typeface="Times New Roman" pitchFamily="18" charset="0"/>
              </a:rPr>
              <a:t>P[IM]</a:t>
            </a:r>
            <a:endParaRPr lang="es-CL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D9DCA95-EFDB-60C2-ADF3-6FDD4E89E8D9}"/>
              </a:ext>
            </a:extLst>
          </p:cNvPr>
          <p:cNvSpPr txBox="1"/>
          <p:nvPr/>
        </p:nvSpPr>
        <p:spPr>
          <a:xfrm>
            <a:off x="2571349" y="4728502"/>
            <a:ext cx="169276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s-MX" sz="2400" dirty="0">
                <a:latin typeface="Times New Roman" pitchFamily="18" charset="0"/>
                <a:cs typeface="Times New Roman" pitchFamily="18" charset="0"/>
              </a:rPr>
              <a:t>P[EDP|IM]</a:t>
            </a:r>
            <a:endParaRPr lang="es-CL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6CB505B-54C7-4139-211C-F98D92F501A1}"/>
              </a:ext>
            </a:extLst>
          </p:cNvPr>
          <p:cNvSpPr txBox="1"/>
          <p:nvPr/>
        </p:nvSpPr>
        <p:spPr>
          <a:xfrm>
            <a:off x="4730494" y="4757526"/>
            <a:ext cx="169276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s-MX" sz="2400" dirty="0">
                <a:latin typeface="Times New Roman" pitchFamily="18" charset="0"/>
                <a:cs typeface="Times New Roman" pitchFamily="18" charset="0"/>
              </a:rPr>
              <a:t>P[DM|EDP]</a:t>
            </a:r>
            <a:endParaRPr lang="es-CL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9EFA2AA4-8A6A-9481-AA20-9A156F350C8E}"/>
              </a:ext>
            </a:extLst>
          </p:cNvPr>
          <p:cNvSpPr txBox="1"/>
          <p:nvPr/>
        </p:nvSpPr>
        <p:spPr>
          <a:xfrm>
            <a:off x="7241688" y="4766042"/>
            <a:ext cx="169276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s-MX" sz="2400" dirty="0">
                <a:latin typeface="Times New Roman" pitchFamily="18" charset="0"/>
                <a:cs typeface="Times New Roman" pitchFamily="18" charset="0"/>
              </a:rPr>
              <a:t>P[DV|DM]</a:t>
            </a:r>
            <a:endParaRPr lang="es-CL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6D675847-CBCF-49D9-C337-09E14684F0F1}"/>
              </a:ext>
            </a:extLst>
          </p:cNvPr>
          <p:cNvCxnSpPr>
            <a:cxnSpLocks/>
          </p:cNvCxnSpPr>
          <p:nvPr/>
        </p:nvCxnSpPr>
        <p:spPr>
          <a:xfrm flipV="1">
            <a:off x="6971948" y="2224010"/>
            <a:ext cx="1894599" cy="25305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38257FA5-5AD6-E3AF-0FE8-6FC817E00B47}"/>
              </a:ext>
            </a:extLst>
          </p:cNvPr>
          <p:cNvCxnSpPr>
            <a:cxnSpLocks/>
          </p:cNvCxnSpPr>
          <p:nvPr/>
        </p:nvCxnSpPr>
        <p:spPr>
          <a:xfrm flipH="1" flipV="1">
            <a:off x="7241688" y="2215882"/>
            <a:ext cx="1811746" cy="26216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7CFA9185-0461-79DC-55D3-DF9B95A8B0CD}"/>
              </a:ext>
            </a:extLst>
          </p:cNvPr>
          <p:cNvSpPr txBox="1"/>
          <p:nvPr/>
        </p:nvSpPr>
        <p:spPr>
          <a:xfrm>
            <a:off x="7045733" y="3970161"/>
            <a:ext cx="202692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s-MX" sz="2400" b="1" u="sng" dirty="0">
                <a:solidFill>
                  <a:srgbClr val="00D200"/>
                </a:solidFill>
                <a:latin typeface="Times New Roman" pitchFamily="18" charset="0"/>
                <a:cs typeface="Times New Roman" pitchFamily="18" charset="0"/>
              </a:rPr>
              <a:t>No por ahora</a:t>
            </a:r>
            <a:endParaRPr lang="es-CL" sz="2400" b="1" u="sng" dirty="0">
              <a:solidFill>
                <a:srgbClr val="00D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DC423531-33A7-923D-31CD-14E908FD2CF0}"/>
                  </a:ext>
                </a:extLst>
              </p:cNvPr>
              <p:cNvSpPr txBox="1"/>
              <p:nvPr/>
            </p:nvSpPr>
            <p:spPr>
              <a:xfrm>
                <a:off x="138766" y="457163"/>
                <a:ext cx="8495851" cy="1048107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  <m:d>
                        <m:dPr>
                          <m:ctrlPr>
                            <a:rPr lang="es-MX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s-MX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𝐷𝑉</m:t>
                          </m:r>
                        </m:e>
                      </m:d>
                      <m:r>
                        <a:rPr lang="es-MX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s-MX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s-MX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𝐷</m:t>
                          </m:r>
                          <m:r>
                            <a:rPr lang="es-MX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𝑀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s-MX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s-MX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s-MX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𝐷𝑃</m:t>
                              </m:r>
                            </m:sub>
                            <m:sup/>
                            <m:e>
                              <m:nary>
                                <m:naryPr>
                                  <m:limLoc m:val="undOvr"/>
                                  <m:ctrlPr>
                                    <a:rPr lang="es-MX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s-MX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𝐼</m:t>
                                  </m:r>
                                  <m:r>
                                    <a:rPr lang="es-MX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𝑀</m:t>
                                  </m:r>
                                </m:sub>
                                <m:sup/>
                                <m:e>
                                  <m:r>
                                    <a:rPr lang="es-MX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𝐺</m:t>
                                  </m:r>
                                  <m:d>
                                    <m:dPr>
                                      <m:ctrlPr>
                                        <a:rPr lang="es-MX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MX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𝐷𝑉</m:t>
                                      </m:r>
                                    </m:e>
                                    <m:e>
                                      <m:r>
                                        <a:rPr lang="es-MX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𝐷𝑀</m:t>
                                      </m:r>
                                    </m:e>
                                  </m:d>
                                  <m:r>
                                    <a:rPr lang="es-MX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|</m:t>
                                  </m:r>
                                  <m:r>
                                    <a:rPr lang="es-MX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r>
                                    <a:rPr lang="es-MX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𝐺</m:t>
                                  </m:r>
                                  <m:d>
                                    <m:dPr>
                                      <m:ctrlPr>
                                        <a:rPr lang="es-MX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MX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s-MX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𝑀</m:t>
                                      </m:r>
                                    </m:e>
                                    <m:e>
                                      <m:r>
                                        <a:rPr lang="es-MX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𝐸𝐷𝑃</m:t>
                                      </m:r>
                                    </m:e>
                                  </m:d>
                                  <m:r>
                                    <a:rPr lang="es-MX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||</m:t>
                                  </m:r>
                                  <m:r>
                                    <a:rPr lang="es-MX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𝑑𝐺</m:t>
                                  </m:r>
                                  <m:d>
                                    <m:dPr>
                                      <m:ctrlPr>
                                        <a:rPr lang="es-MX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MX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𝐸𝐷𝑃</m:t>
                                      </m:r>
                                    </m:e>
                                    <m:e>
                                      <m:r>
                                        <a:rPr lang="es-MX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𝐼𝑀</m:t>
                                      </m:r>
                                    </m:e>
                                  </m:d>
                                  <m:r>
                                    <a:rPr lang="es-MX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||</m:t>
                                  </m:r>
                                  <m:r>
                                    <a:rPr lang="es-MX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r>
                                    <a:rPr lang="es-CL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  <m:r>
                                    <a:rPr lang="es-MX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(</m:t>
                                  </m:r>
                                  <m:r>
                                    <a:rPr lang="es-MX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𝐼𝑀</m:t>
                                  </m:r>
                                  <m:r>
                                    <a:rPr lang="es-MX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)|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s-CL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DC423531-33A7-923D-31CD-14E908FD2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66" y="457163"/>
                <a:ext cx="8495851" cy="10481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ctángulo: esquinas redondeadas 67">
            <a:extLst>
              <a:ext uri="{FF2B5EF4-FFF2-40B4-BE49-F238E27FC236}">
                <a16:creationId xmlns:a16="http://schemas.microsoft.com/office/drawing/2014/main" id="{07FA4238-2C0A-CF49-7F6F-4A001A621657}"/>
              </a:ext>
            </a:extLst>
          </p:cNvPr>
          <p:cNvSpPr/>
          <p:nvPr/>
        </p:nvSpPr>
        <p:spPr>
          <a:xfrm>
            <a:off x="7490329" y="747216"/>
            <a:ext cx="1116000" cy="46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24DCF432-4C80-F2D5-F3D1-DEEE9746D8B3}"/>
              </a:ext>
            </a:extLst>
          </p:cNvPr>
          <p:cNvSpPr txBox="1"/>
          <p:nvPr/>
        </p:nvSpPr>
        <p:spPr>
          <a:xfrm>
            <a:off x="7446811" y="1339741"/>
            <a:ext cx="134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CL" sz="1600" dirty="0">
                <a:solidFill>
                  <a:srgbClr val="0000FF"/>
                </a:solidFill>
                <a:latin typeface="Arial Narrow" panose="020B0606020202030204" pitchFamily="34" charset="0"/>
              </a:rPr>
              <a:t>Amenaza Sísmica</a:t>
            </a:r>
          </a:p>
        </p:txBody>
      </p:sp>
      <p:sp>
        <p:nvSpPr>
          <p:cNvPr id="70" name="Rectángulo: esquinas redondeadas 69">
            <a:extLst>
              <a:ext uri="{FF2B5EF4-FFF2-40B4-BE49-F238E27FC236}">
                <a16:creationId xmlns:a16="http://schemas.microsoft.com/office/drawing/2014/main" id="{89F8EA18-74E1-67BB-5617-FE1330816088}"/>
              </a:ext>
            </a:extLst>
          </p:cNvPr>
          <p:cNvSpPr/>
          <p:nvPr/>
        </p:nvSpPr>
        <p:spPr>
          <a:xfrm>
            <a:off x="5757692" y="747216"/>
            <a:ext cx="1692000" cy="468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</a:endParaRP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DD42D10B-91FA-BB00-1BEC-759BA2B4F90C}"/>
              </a:ext>
            </a:extLst>
          </p:cNvPr>
          <p:cNvSpPr/>
          <p:nvPr/>
        </p:nvSpPr>
        <p:spPr>
          <a:xfrm>
            <a:off x="3929492" y="747216"/>
            <a:ext cx="1764000" cy="4680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4E780C08-D39C-79D2-2394-6F11AE735B42}"/>
              </a:ext>
            </a:extLst>
          </p:cNvPr>
          <p:cNvSpPr/>
          <p:nvPr/>
        </p:nvSpPr>
        <p:spPr>
          <a:xfrm>
            <a:off x="2525492" y="751163"/>
            <a:ext cx="1404000" cy="4680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E23BE466-C31E-5D55-45AE-00EF30004E06}"/>
              </a:ext>
            </a:extLst>
          </p:cNvPr>
          <p:cNvSpPr txBox="1"/>
          <p:nvPr/>
        </p:nvSpPr>
        <p:spPr>
          <a:xfrm>
            <a:off x="5960272" y="1336498"/>
            <a:ext cx="134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CL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Respuesta Estructural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F7EFFD14-82D3-E146-A7B2-A27223AC018B}"/>
              </a:ext>
            </a:extLst>
          </p:cNvPr>
          <p:cNvSpPr txBox="1"/>
          <p:nvPr/>
        </p:nvSpPr>
        <p:spPr>
          <a:xfrm>
            <a:off x="4101166" y="1320188"/>
            <a:ext cx="134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CL" sz="1600" dirty="0">
                <a:solidFill>
                  <a:srgbClr val="006400"/>
                </a:solidFill>
                <a:latin typeface="Arial Narrow" panose="020B0606020202030204" pitchFamily="34" charset="0"/>
              </a:rPr>
              <a:t>Estimación de daño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7C7D4BA0-9C63-5AD2-1B93-C1F9CA2A02AF}"/>
              </a:ext>
            </a:extLst>
          </p:cNvPr>
          <p:cNvSpPr txBox="1"/>
          <p:nvPr/>
        </p:nvSpPr>
        <p:spPr>
          <a:xfrm>
            <a:off x="2607472" y="1320188"/>
            <a:ext cx="134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CL" sz="1600" dirty="0">
                <a:solidFill>
                  <a:schemeClr val="accent2"/>
                </a:solidFill>
                <a:latin typeface="Arial Narrow" panose="020B0606020202030204" pitchFamily="34" charset="0"/>
              </a:rPr>
              <a:t>Estimación de Pérdidas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827BEAF0-9659-8116-3E77-0362A623C659}"/>
              </a:ext>
            </a:extLst>
          </p:cNvPr>
          <p:cNvSpPr txBox="1"/>
          <p:nvPr/>
        </p:nvSpPr>
        <p:spPr>
          <a:xfrm>
            <a:off x="2226254" y="2700991"/>
            <a:ext cx="24907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FF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s-CL" sz="1000" dirty="0"/>
              <a:t>(Medalla et al, 2020)</a:t>
            </a:r>
          </a:p>
        </p:txBody>
      </p:sp>
    </p:spTree>
    <p:extLst>
      <p:ext uri="{BB962C8B-B14F-4D97-AF65-F5344CB8AC3E}">
        <p14:creationId xmlns:p14="http://schemas.microsoft.com/office/powerpoint/2010/main" val="408933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6" grpId="0"/>
      <p:bldP spid="48" grpId="0"/>
      <p:bldP spid="49" grpId="0"/>
      <p:bldP spid="50" grpId="0"/>
      <p:bldP spid="51" grpId="0"/>
      <p:bldP spid="52" grpId="0"/>
      <p:bldP spid="55" grpId="0"/>
      <p:bldP spid="67" grpId="0"/>
      <p:bldP spid="68" grpId="0" animBg="1"/>
      <p:bldP spid="69" grpId="0"/>
      <p:bldP spid="70" grpId="0" animBg="1"/>
      <p:bldP spid="71" grpId="0" animBg="1"/>
      <p:bldP spid="72" grpId="0" animBg="1"/>
      <p:bldP spid="73" grpId="0"/>
      <p:bldP spid="75" grpId="0"/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9DFBA29C-A0D1-9E25-B6BC-640BFDED6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8CC7DF04-53B9-B7DD-4964-DB1D67BD49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94701F1-CEA8-5EC7-AE16-F39E3AB925FF}"/>
              </a:ext>
            </a:extLst>
          </p:cNvPr>
          <p:cNvSpPr txBox="1"/>
          <p:nvPr/>
        </p:nvSpPr>
        <p:spPr>
          <a:xfrm>
            <a:off x="6609694" y="-77843"/>
            <a:ext cx="2560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Evaluación Amenaza Sísmica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03771D-7B10-DE37-8965-B2EDA84B8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34" y="659564"/>
            <a:ext cx="4670766" cy="350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CCC0ECFA-C054-321C-6032-7EE76E493ECF}"/>
              </a:ext>
            </a:extLst>
          </p:cNvPr>
          <p:cNvGrpSpPr/>
          <p:nvPr/>
        </p:nvGrpSpPr>
        <p:grpSpPr>
          <a:xfrm>
            <a:off x="80621" y="588158"/>
            <a:ext cx="4371975" cy="4363085"/>
            <a:chOff x="80621" y="588158"/>
            <a:chExt cx="4371975" cy="4363085"/>
          </a:xfrm>
        </p:grpSpPr>
        <p:pic>
          <p:nvPicPr>
            <p:cNvPr id="2" name="Imagen 1" descr="Imagen que contiene hidrante, árbol, grafiti, lluvia&#10;&#10;Descripción generada automáticamente">
              <a:extLst>
                <a:ext uri="{FF2B5EF4-FFF2-40B4-BE49-F238E27FC236}">
                  <a16:creationId xmlns:a16="http://schemas.microsoft.com/office/drawing/2014/main" id="{24F36DEB-22CF-E71C-70A3-584DFA197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21" y="588158"/>
              <a:ext cx="4371975" cy="4363085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B242552-8F77-297D-BF00-571FD46B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2693813" y="2630520"/>
              <a:ext cx="360536" cy="6768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5447DC2-AEF3-AE6C-085D-734618968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2333277" y="2625726"/>
              <a:ext cx="360536" cy="67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797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B2A65A42-BFFD-FE7E-C378-A45B6BA06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7F2A4196-14AE-9C80-E8B7-E25BFBC4156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88056"/>
          <a:stretch>
            <a:fillRect/>
          </a:stretch>
        </p:blipFill>
        <p:spPr>
          <a:xfrm>
            <a:off x="26342" y="-31164"/>
            <a:ext cx="9144000" cy="61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2376F7-F4A2-B58B-EDFA-C70CCC360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263158" y="1796300"/>
            <a:ext cx="4651112" cy="144233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81D5E9F-3944-C304-72D8-D071A585F49D}"/>
              </a:ext>
            </a:extLst>
          </p:cNvPr>
          <p:cNvSpPr txBox="1"/>
          <p:nvPr/>
        </p:nvSpPr>
        <p:spPr>
          <a:xfrm>
            <a:off x="6609694" y="-77843"/>
            <a:ext cx="2560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Evaluación Amenaza Sísmica</a:t>
            </a: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A499A75A-35A1-7702-93D7-CCBE8F984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455" y="542412"/>
            <a:ext cx="5130372" cy="61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1FD52A-E0A6-470F-C1BF-EDDDA7A8E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0731" y="1432560"/>
            <a:ext cx="3733800" cy="28003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1BA919-8FD9-3E73-E6D1-914DF3DC8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966" y="1479239"/>
            <a:ext cx="3544561" cy="26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1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560</Words>
  <Application>Microsoft Office PowerPoint</Application>
  <PresentationFormat>Presentación en pantalla (16:9)</PresentationFormat>
  <Paragraphs>104</Paragraphs>
  <Slides>24</Slides>
  <Notes>24</Notes>
  <HiddenSlides>0</HiddenSlides>
  <MMClips>3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Arial</vt:lpstr>
      <vt:lpstr>Arial Narrow</vt:lpstr>
      <vt:lpstr>Calibri</vt:lpstr>
      <vt:lpstr>Cambria Math</vt:lpstr>
      <vt:lpstr>Helvetica</vt:lpstr>
      <vt:lpstr>Symbol</vt:lpstr>
      <vt:lpstr>Times New Roman</vt:lpstr>
      <vt:lpstr>Wingdings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Miguel Medalla</cp:lastModifiedBy>
  <cp:revision>1</cp:revision>
  <dcterms:modified xsi:type="dcterms:W3CDTF">2025-09-03T14:52:35Z</dcterms:modified>
</cp:coreProperties>
</file>